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9" r:id="rId5"/>
    <p:sldId id="257" r:id="rId6"/>
    <p:sldId id="260" r:id="rId7"/>
    <p:sldId id="269" r:id="rId8"/>
    <p:sldId id="258" r:id="rId9"/>
    <p:sldId id="281" r:id="rId10"/>
    <p:sldId id="284" r:id="rId11"/>
    <p:sldId id="285" r:id="rId12"/>
    <p:sldId id="286" r:id="rId13"/>
    <p:sldId id="288" r:id="rId14"/>
    <p:sldId id="289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4F0D46-5A24-49F0-9BA4-0636B7B49092}" v="215" dt="2025-01-03T11:14:23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CB078F-DBE9-4352-9984-3360FA6F57E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D4A006-D218-4177-88EE-60450E45E5DA}">
      <dgm:prSet/>
      <dgm:spPr/>
      <dgm:t>
        <a:bodyPr/>
        <a:lstStyle/>
        <a:p>
          <a:r>
            <a: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1. </a:t>
          </a:r>
          <a:r>
            <a:rPr lang="en-US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Giới</a:t>
          </a:r>
          <a:r>
            <a: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thiệu</a:t>
          </a:r>
          <a:endParaRPr lang="en-US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38223BB6-FA16-47ED-8CF5-2BE1A9DCBD5B}" type="parTrans" cxnId="{EC263CBC-FFC1-4E13-AA98-6D35995618A9}">
      <dgm:prSet/>
      <dgm:spPr/>
      <dgm:t>
        <a:bodyPr/>
        <a:lstStyle/>
        <a:p>
          <a:endParaRPr lang="en-US"/>
        </a:p>
      </dgm:t>
    </dgm:pt>
    <dgm:pt modelId="{A67CBB68-8848-4CD9-98C4-8E0B6C56D1A8}" type="sibTrans" cxnId="{EC263CBC-FFC1-4E13-AA98-6D35995618A9}">
      <dgm:prSet/>
      <dgm:spPr/>
      <dgm:t>
        <a:bodyPr/>
        <a:lstStyle/>
        <a:p>
          <a:endParaRPr lang="en-US"/>
        </a:p>
      </dgm:t>
    </dgm:pt>
    <dgm:pt modelId="{E4730FF4-5DB3-46D0-BAE4-8CDB11554427}">
      <dgm:prSet/>
      <dgm:spPr/>
      <dgm:t>
        <a:bodyPr/>
        <a:lstStyle/>
        <a:p>
          <a:r>
            <a: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2. </a:t>
          </a:r>
          <a:r>
            <a:rPr lang="en-US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Dữ</a:t>
          </a:r>
          <a:r>
            <a: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liệu</a:t>
          </a:r>
          <a:r>
            <a: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&amp; </a:t>
          </a:r>
          <a:r>
            <a:rPr lang="en-US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xử</a:t>
          </a:r>
          <a:r>
            <a: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lý</a:t>
          </a:r>
          <a:r>
            <a: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dữ</a:t>
          </a:r>
          <a:r>
            <a: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liệu</a:t>
          </a:r>
          <a:endParaRPr lang="en-US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E721C1FE-8A10-4FE6-BF12-EF0B67BD7E98}" type="parTrans" cxnId="{C9DB68E6-AC6E-42CC-A9D3-84F68DBF344D}">
      <dgm:prSet/>
      <dgm:spPr/>
      <dgm:t>
        <a:bodyPr/>
        <a:lstStyle/>
        <a:p>
          <a:endParaRPr lang="en-US"/>
        </a:p>
      </dgm:t>
    </dgm:pt>
    <dgm:pt modelId="{A2A5F056-2FE6-4819-8D38-D3A2C5CC11A9}" type="sibTrans" cxnId="{C9DB68E6-AC6E-42CC-A9D3-84F68DBF344D}">
      <dgm:prSet/>
      <dgm:spPr/>
      <dgm:t>
        <a:bodyPr/>
        <a:lstStyle/>
        <a:p>
          <a:endParaRPr lang="en-US"/>
        </a:p>
      </dgm:t>
    </dgm:pt>
    <dgm:pt modelId="{1849A248-858B-4EB3-B6DF-EC8D59226AFE}">
      <dgm:prSet/>
      <dgm:spPr/>
      <dgm:t>
        <a:bodyPr/>
        <a:lstStyle/>
        <a:p>
          <a:r>
            <a: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3. </a:t>
          </a:r>
          <a:r>
            <a:rPr lang="en-US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Mô</a:t>
          </a:r>
          <a:r>
            <a: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hình</a:t>
          </a:r>
          <a:r>
            <a: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và</a:t>
          </a:r>
          <a:r>
            <a: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triển</a:t>
          </a:r>
          <a:r>
            <a: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khai</a:t>
          </a:r>
          <a:endParaRPr lang="en-US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2CC86CAB-2327-43FE-B0A4-7CAB5B06EA1D}" type="parTrans" cxnId="{335CA781-5115-46EE-917D-E6A2FB9CF44A}">
      <dgm:prSet/>
      <dgm:spPr/>
      <dgm:t>
        <a:bodyPr/>
        <a:lstStyle/>
        <a:p>
          <a:endParaRPr lang="en-US"/>
        </a:p>
      </dgm:t>
    </dgm:pt>
    <dgm:pt modelId="{BA313910-FF2B-46AB-942F-132F90C55D97}" type="sibTrans" cxnId="{335CA781-5115-46EE-917D-E6A2FB9CF44A}">
      <dgm:prSet/>
      <dgm:spPr/>
      <dgm:t>
        <a:bodyPr/>
        <a:lstStyle/>
        <a:p>
          <a:endParaRPr lang="en-US"/>
        </a:p>
      </dgm:t>
    </dgm:pt>
    <dgm:pt modelId="{386011EC-C66E-4A33-9411-94E54688435C}">
      <dgm:prSet/>
      <dgm:spPr/>
      <dgm:t>
        <a:bodyPr/>
        <a:lstStyle/>
        <a:p>
          <a:r>
            <a: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4. </a:t>
          </a:r>
          <a:r>
            <a:rPr lang="en-US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Kết</a:t>
          </a:r>
          <a:r>
            <a: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luận</a:t>
          </a:r>
          <a:endParaRPr lang="en-US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BBE6D9F1-FA31-467A-9A93-15D3440157DA}" type="parTrans" cxnId="{F6C8B0EE-6685-467A-9699-D4BFA174BF68}">
      <dgm:prSet/>
      <dgm:spPr/>
      <dgm:t>
        <a:bodyPr/>
        <a:lstStyle/>
        <a:p>
          <a:endParaRPr lang="en-US"/>
        </a:p>
      </dgm:t>
    </dgm:pt>
    <dgm:pt modelId="{C0E8FE5B-6AEE-4A50-8153-54E74935695C}" type="sibTrans" cxnId="{F6C8B0EE-6685-467A-9699-D4BFA174BF68}">
      <dgm:prSet/>
      <dgm:spPr/>
      <dgm:t>
        <a:bodyPr/>
        <a:lstStyle/>
        <a:p>
          <a:endParaRPr lang="en-US"/>
        </a:p>
      </dgm:t>
    </dgm:pt>
    <dgm:pt modelId="{B4AB3BDA-76E9-4DE9-9699-12216FE87208}" type="pres">
      <dgm:prSet presAssocID="{E1CB078F-DBE9-4352-9984-3360FA6F57E4}" presName="linear" presStyleCnt="0">
        <dgm:presLayoutVars>
          <dgm:dir/>
          <dgm:animLvl val="lvl"/>
          <dgm:resizeHandles val="exact"/>
        </dgm:presLayoutVars>
      </dgm:prSet>
      <dgm:spPr/>
    </dgm:pt>
    <dgm:pt modelId="{E4B828C5-C2A3-4DC1-991A-73469482A6A0}" type="pres">
      <dgm:prSet presAssocID="{4CD4A006-D218-4177-88EE-60450E45E5DA}" presName="parentLin" presStyleCnt="0"/>
      <dgm:spPr/>
    </dgm:pt>
    <dgm:pt modelId="{75A8951C-4730-4819-8A61-D3F424BB1096}" type="pres">
      <dgm:prSet presAssocID="{4CD4A006-D218-4177-88EE-60450E45E5DA}" presName="parentLeftMargin" presStyleLbl="node1" presStyleIdx="0" presStyleCnt="4"/>
      <dgm:spPr/>
    </dgm:pt>
    <dgm:pt modelId="{AD282CA2-49BD-4D5F-A3C5-90FB7169C213}" type="pres">
      <dgm:prSet presAssocID="{4CD4A006-D218-4177-88EE-60450E45E5D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53F93C3-F92A-48C5-877D-1641D9570952}" type="pres">
      <dgm:prSet presAssocID="{4CD4A006-D218-4177-88EE-60450E45E5DA}" presName="negativeSpace" presStyleCnt="0"/>
      <dgm:spPr/>
    </dgm:pt>
    <dgm:pt modelId="{C6C1D50F-5C1D-43B4-A9C1-03FF9AFB74C6}" type="pres">
      <dgm:prSet presAssocID="{4CD4A006-D218-4177-88EE-60450E45E5DA}" presName="childText" presStyleLbl="conFgAcc1" presStyleIdx="0" presStyleCnt="4">
        <dgm:presLayoutVars>
          <dgm:bulletEnabled val="1"/>
        </dgm:presLayoutVars>
      </dgm:prSet>
      <dgm:spPr/>
    </dgm:pt>
    <dgm:pt modelId="{E57E064E-D0AA-409B-8039-65202CFB1A87}" type="pres">
      <dgm:prSet presAssocID="{A67CBB68-8848-4CD9-98C4-8E0B6C56D1A8}" presName="spaceBetweenRectangles" presStyleCnt="0"/>
      <dgm:spPr/>
    </dgm:pt>
    <dgm:pt modelId="{68EF3FD2-F996-4CFC-917D-40514B190DC5}" type="pres">
      <dgm:prSet presAssocID="{E4730FF4-5DB3-46D0-BAE4-8CDB11554427}" presName="parentLin" presStyleCnt="0"/>
      <dgm:spPr/>
    </dgm:pt>
    <dgm:pt modelId="{8BB0118E-12E0-4001-824E-C758F63B016B}" type="pres">
      <dgm:prSet presAssocID="{E4730FF4-5DB3-46D0-BAE4-8CDB11554427}" presName="parentLeftMargin" presStyleLbl="node1" presStyleIdx="0" presStyleCnt="4"/>
      <dgm:spPr/>
    </dgm:pt>
    <dgm:pt modelId="{8EE546D3-5E47-4EB4-9BAA-E60BCF1FE891}" type="pres">
      <dgm:prSet presAssocID="{E4730FF4-5DB3-46D0-BAE4-8CDB1155442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C890B84-985F-4018-9EB1-F996B2FD2923}" type="pres">
      <dgm:prSet presAssocID="{E4730FF4-5DB3-46D0-BAE4-8CDB11554427}" presName="negativeSpace" presStyleCnt="0"/>
      <dgm:spPr/>
    </dgm:pt>
    <dgm:pt modelId="{3C0B6729-CB73-44B9-BF8B-E8BDC85E2633}" type="pres">
      <dgm:prSet presAssocID="{E4730FF4-5DB3-46D0-BAE4-8CDB11554427}" presName="childText" presStyleLbl="conFgAcc1" presStyleIdx="1" presStyleCnt="4">
        <dgm:presLayoutVars>
          <dgm:bulletEnabled val="1"/>
        </dgm:presLayoutVars>
      </dgm:prSet>
      <dgm:spPr/>
    </dgm:pt>
    <dgm:pt modelId="{6EF6FAFD-A7B2-4D48-9490-5A13ED4E355E}" type="pres">
      <dgm:prSet presAssocID="{A2A5F056-2FE6-4819-8D38-D3A2C5CC11A9}" presName="spaceBetweenRectangles" presStyleCnt="0"/>
      <dgm:spPr/>
    </dgm:pt>
    <dgm:pt modelId="{16C8C1B4-DDA7-470B-806E-140048C17E3C}" type="pres">
      <dgm:prSet presAssocID="{1849A248-858B-4EB3-B6DF-EC8D59226AFE}" presName="parentLin" presStyleCnt="0"/>
      <dgm:spPr/>
    </dgm:pt>
    <dgm:pt modelId="{7176C791-863E-4F2C-A1F0-D3FC345D0554}" type="pres">
      <dgm:prSet presAssocID="{1849A248-858B-4EB3-B6DF-EC8D59226AFE}" presName="parentLeftMargin" presStyleLbl="node1" presStyleIdx="1" presStyleCnt="4"/>
      <dgm:spPr/>
    </dgm:pt>
    <dgm:pt modelId="{49CCCD5B-6DCC-4F7A-BDA1-2E757A79B1EA}" type="pres">
      <dgm:prSet presAssocID="{1849A248-858B-4EB3-B6DF-EC8D59226AF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7A80BC9-7813-48E5-98E1-12367EF61C90}" type="pres">
      <dgm:prSet presAssocID="{1849A248-858B-4EB3-B6DF-EC8D59226AFE}" presName="negativeSpace" presStyleCnt="0"/>
      <dgm:spPr/>
    </dgm:pt>
    <dgm:pt modelId="{D9DF53AE-38A3-42B9-A047-CABE1B29E92F}" type="pres">
      <dgm:prSet presAssocID="{1849A248-858B-4EB3-B6DF-EC8D59226AFE}" presName="childText" presStyleLbl="conFgAcc1" presStyleIdx="2" presStyleCnt="4">
        <dgm:presLayoutVars>
          <dgm:bulletEnabled val="1"/>
        </dgm:presLayoutVars>
      </dgm:prSet>
      <dgm:spPr/>
    </dgm:pt>
    <dgm:pt modelId="{3A6562AB-ED5D-4B16-8862-DE2B89970F8C}" type="pres">
      <dgm:prSet presAssocID="{BA313910-FF2B-46AB-942F-132F90C55D97}" presName="spaceBetweenRectangles" presStyleCnt="0"/>
      <dgm:spPr/>
    </dgm:pt>
    <dgm:pt modelId="{5D0B78D1-FBD5-429B-A8B8-E4C082E84080}" type="pres">
      <dgm:prSet presAssocID="{386011EC-C66E-4A33-9411-94E54688435C}" presName="parentLin" presStyleCnt="0"/>
      <dgm:spPr/>
    </dgm:pt>
    <dgm:pt modelId="{71AFDA6E-F25E-4F80-9862-10A800380C8D}" type="pres">
      <dgm:prSet presAssocID="{386011EC-C66E-4A33-9411-94E54688435C}" presName="parentLeftMargin" presStyleLbl="node1" presStyleIdx="2" presStyleCnt="4"/>
      <dgm:spPr/>
    </dgm:pt>
    <dgm:pt modelId="{09EDBF50-7F53-476D-85CB-B065FE7DE3DF}" type="pres">
      <dgm:prSet presAssocID="{386011EC-C66E-4A33-9411-94E54688435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42CDBDD-0946-4B41-AA40-0F628EEB8DEE}" type="pres">
      <dgm:prSet presAssocID="{386011EC-C66E-4A33-9411-94E54688435C}" presName="negativeSpace" presStyleCnt="0"/>
      <dgm:spPr/>
    </dgm:pt>
    <dgm:pt modelId="{A0BB54CE-B425-4E49-BF98-9BEA53F043D3}" type="pres">
      <dgm:prSet presAssocID="{386011EC-C66E-4A33-9411-94E54688435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A28890B-4215-4129-B1C7-1D0CA7FBFD52}" type="presOf" srcId="{1849A248-858B-4EB3-B6DF-EC8D59226AFE}" destId="{49CCCD5B-6DCC-4F7A-BDA1-2E757A79B1EA}" srcOrd="1" destOrd="0" presId="urn:microsoft.com/office/officeart/2005/8/layout/list1"/>
    <dgm:cxn modelId="{35F72413-BD7A-4AAD-A919-5D6127D4584A}" type="presOf" srcId="{E4730FF4-5DB3-46D0-BAE4-8CDB11554427}" destId="{8EE546D3-5E47-4EB4-9BAA-E60BCF1FE891}" srcOrd="1" destOrd="0" presId="urn:microsoft.com/office/officeart/2005/8/layout/list1"/>
    <dgm:cxn modelId="{D9EC6D26-B0C9-4D67-923E-E012EEE7B3E6}" type="presOf" srcId="{4CD4A006-D218-4177-88EE-60450E45E5DA}" destId="{75A8951C-4730-4819-8A61-D3F424BB1096}" srcOrd="0" destOrd="0" presId="urn:microsoft.com/office/officeart/2005/8/layout/list1"/>
    <dgm:cxn modelId="{4253185D-A05E-45C5-BF1C-0F1F243461D5}" type="presOf" srcId="{386011EC-C66E-4A33-9411-94E54688435C}" destId="{71AFDA6E-F25E-4F80-9862-10A800380C8D}" srcOrd="0" destOrd="0" presId="urn:microsoft.com/office/officeart/2005/8/layout/list1"/>
    <dgm:cxn modelId="{EE68B468-84CB-43A6-BF89-70A2B4DF12E8}" type="presOf" srcId="{4CD4A006-D218-4177-88EE-60450E45E5DA}" destId="{AD282CA2-49BD-4D5F-A3C5-90FB7169C213}" srcOrd="1" destOrd="0" presId="urn:microsoft.com/office/officeart/2005/8/layout/list1"/>
    <dgm:cxn modelId="{335CA781-5115-46EE-917D-E6A2FB9CF44A}" srcId="{E1CB078F-DBE9-4352-9984-3360FA6F57E4}" destId="{1849A248-858B-4EB3-B6DF-EC8D59226AFE}" srcOrd="2" destOrd="0" parTransId="{2CC86CAB-2327-43FE-B0A4-7CAB5B06EA1D}" sibTransId="{BA313910-FF2B-46AB-942F-132F90C55D97}"/>
    <dgm:cxn modelId="{60398A97-0EA6-4D00-BF13-C2F4C76BB927}" type="presOf" srcId="{386011EC-C66E-4A33-9411-94E54688435C}" destId="{09EDBF50-7F53-476D-85CB-B065FE7DE3DF}" srcOrd="1" destOrd="0" presId="urn:microsoft.com/office/officeart/2005/8/layout/list1"/>
    <dgm:cxn modelId="{AE82EB9D-6B9B-4E66-8928-C95D6A2966B9}" type="presOf" srcId="{E1CB078F-DBE9-4352-9984-3360FA6F57E4}" destId="{B4AB3BDA-76E9-4DE9-9699-12216FE87208}" srcOrd="0" destOrd="0" presId="urn:microsoft.com/office/officeart/2005/8/layout/list1"/>
    <dgm:cxn modelId="{EC263CBC-FFC1-4E13-AA98-6D35995618A9}" srcId="{E1CB078F-DBE9-4352-9984-3360FA6F57E4}" destId="{4CD4A006-D218-4177-88EE-60450E45E5DA}" srcOrd="0" destOrd="0" parTransId="{38223BB6-FA16-47ED-8CF5-2BE1A9DCBD5B}" sibTransId="{A67CBB68-8848-4CD9-98C4-8E0B6C56D1A8}"/>
    <dgm:cxn modelId="{593EB4BC-2B2B-461B-A316-3050FDC406C5}" type="presOf" srcId="{1849A248-858B-4EB3-B6DF-EC8D59226AFE}" destId="{7176C791-863E-4F2C-A1F0-D3FC345D0554}" srcOrd="0" destOrd="0" presId="urn:microsoft.com/office/officeart/2005/8/layout/list1"/>
    <dgm:cxn modelId="{DDF9C3E4-74AF-4C7E-8253-E1ED7BD0BB69}" type="presOf" srcId="{E4730FF4-5DB3-46D0-BAE4-8CDB11554427}" destId="{8BB0118E-12E0-4001-824E-C758F63B016B}" srcOrd="0" destOrd="0" presId="urn:microsoft.com/office/officeart/2005/8/layout/list1"/>
    <dgm:cxn modelId="{C9DB68E6-AC6E-42CC-A9D3-84F68DBF344D}" srcId="{E1CB078F-DBE9-4352-9984-3360FA6F57E4}" destId="{E4730FF4-5DB3-46D0-BAE4-8CDB11554427}" srcOrd="1" destOrd="0" parTransId="{E721C1FE-8A10-4FE6-BF12-EF0B67BD7E98}" sibTransId="{A2A5F056-2FE6-4819-8D38-D3A2C5CC11A9}"/>
    <dgm:cxn modelId="{F6C8B0EE-6685-467A-9699-D4BFA174BF68}" srcId="{E1CB078F-DBE9-4352-9984-3360FA6F57E4}" destId="{386011EC-C66E-4A33-9411-94E54688435C}" srcOrd="3" destOrd="0" parTransId="{BBE6D9F1-FA31-467A-9A93-15D3440157DA}" sibTransId="{C0E8FE5B-6AEE-4A50-8153-54E74935695C}"/>
    <dgm:cxn modelId="{B45AAD88-6036-44F2-B0B1-0A9FC7EA1737}" type="presParOf" srcId="{B4AB3BDA-76E9-4DE9-9699-12216FE87208}" destId="{E4B828C5-C2A3-4DC1-991A-73469482A6A0}" srcOrd="0" destOrd="0" presId="urn:microsoft.com/office/officeart/2005/8/layout/list1"/>
    <dgm:cxn modelId="{CC1FD591-4B90-46D9-A3A5-E2DD23426208}" type="presParOf" srcId="{E4B828C5-C2A3-4DC1-991A-73469482A6A0}" destId="{75A8951C-4730-4819-8A61-D3F424BB1096}" srcOrd="0" destOrd="0" presId="urn:microsoft.com/office/officeart/2005/8/layout/list1"/>
    <dgm:cxn modelId="{2AFA1D9D-9C3B-4F98-9D6C-7C6570AC4F58}" type="presParOf" srcId="{E4B828C5-C2A3-4DC1-991A-73469482A6A0}" destId="{AD282CA2-49BD-4D5F-A3C5-90FB7169C213}" srcOrd="1" destOrd="0" presId="urn:microsoft.com/office/officeart/2005/8/layout/list1"/>
    <dgm:cxn modelId="{803D2573-2D6C-413A-A8DE-B57C3C5FD10E}" type="presParOf" srcId="{B4AB3BDA-76E9-4DE9-9699-12216FE87208}" destId="{453F93C3-F92A-48C5-877D-1641D9570952}" srcOrd="1" destOrd="0" presId="urn:microsoft.com/office/officeart/2005/8/layout/list1"/>
    <dgm:cxn modelId="{75BA50F4-C866-49D4-A346-299F825305E0}" type="presParOf" srcId="{B4AB3BDA-76E9-4DE9-9699-12216FE87208}" destId="{C6C1D50F-5C1D-43B4-A9C1-03FF9AFB74C6}" srcOrd="2" destOrd="0" presId="urn:microsoft.com/office/officeart/2005/8/layout/list1"/>
    <dgm:cxn modelId="{753E2AB9-FCC8-44A6-8285-3CBED93ABA37}" type="presParOf" srcId="{B4AB3BDA-76E9-4DE9-9699-12216FE87208}" destId="{E57E064E-D0AA-409B-8039-65202CFB1A87}" srcOrd="3" destOrd="0" presId="urn:microsoft.com/office/officeart/2005/8/layout/list1"/>
    <dgm:cxn modelId="{465673D6-784A-49F0-8358-1BFC517705CA}" type="presParOf" srcId="{B4AB3BDA-76E9-4DE9-9699-12216FE87208}" destId="{68EF3FD2-F996-4CFC-917D-40514B190DC5}" srcOrd="4" destOrd="0" presId="urn:microsoft.com/office/officeart/2005/8/layout/list1"/>
    <dgm:cxn modelId="{80DE9AD0-6CD9-431F-901A-E018A109210C}" type="presParOf" srcId="{68EF3FD2-F996-4CFC-917D-40514B190DC5}" destId="{8BB0118E-12E0-4001-824E-C758F63B016B}" srcOrd="0" destOrd="0" presId="urn:microsoft.com/office/officeart/2005/8/layout/list1"/>
    <dgm:cxn modelId="{95EF0450-C728-4E38-9FB0-DDFC397DCB50}" type="presParOf" srcId="{68EF3FD2-F996-4CFC-917D-40514B190DC5}" destId="{8EE546D3-5E47-4EB4-9BAA-E60BCF1FE891}" srcOrd="1" destOrd="0" presId="urn:microsoft.com/office/officeart/2005/8/layout/list1"/>
    <dgm:cxn modelId="{666B8AAE-8266-4CB6-899C-9ADDBF0D0AA9}" type="presParOf" srcId="{B4AB3BDA-76E9-4DE9-9699-12216FE87208}" destId="{2C890B84-985F-4018-9EB1-F996B2FD2923}" srcOrd="5" destOrd="0" presId="urn:microsoft.com/office/officeart/2005/8/layout/list1"/>
    <dgm:cxn modelId="{8CFD1956-3A7C-4F33-84EA-5EDD246E0969}" type="presParOf" srcId="{B4AB3BDA-76E9-4DE9-9699-12216FE87208}" destId="{3C0B6729-CB73-44B9-BF8B-E8BDC85E2633}" srcOrd="6" destOrd="0" presId="urn:microsoft.com/office/officeart/2005/8/layout/list1"/>
    <dgm:cxn modelId="{F5729A75-9514-4AB7-98A1-2B331A31C31E}" type="presParOf" srcId="{B4AB3BDA-76E9-4DE9-9699-12216FE87208}" destId="{6EF6FAFD-A7B2-4D48-9490-5A13ED4E355E}" srcOrd="7" destOrd="0" presId="urn:microsoft.com/office/officeart/2005/8/layout/list1"/>
    <dgm:cxn modelId="{2DB02009-BA71-48E2-BD67-22303CB08597}" type="presParOf" srcId="{B4AB3BDA-76E9-4DE9-9699-12216FE87208}" destId="{16C8C1B4-DDA7-470B-806E-140048C17E3C}" srcOrd="8" destOrd="0" presId="urn:microsoft.com/office/officeart/2005/8/layout/list1"/>
    <dgm:cxn modelId="{07F12C95-BA80-426F-8BBC-2C83A17CFAAC}" type="presParOf" srcId="{16C8C1B4-DDA7-470B-806E-140048C17E3C}" destId="{7176C791-863E-4F2C-A1F0-D3FC345D0554}" srcOrd="0" destOrd="0" presId="urn:microsoft.com/office/officeart/2005/8/layout/list1"/>
    <dgm:cxn modelId="{E5D3198A-CF81-4988-A3C7-A8B05DE98B29}" type="presParOf" srcId="{16C8C1B4-DDA7-470B-806E-140048C17E3C}" destId="{49CCCD5B-6DCC-4F7A-BDA1-2E757A79B1EA}" srcOrd="1" destOrd="0" presId="urn:microsoft.com/office/officeart/2005/8/layout/list1"/>
    <dgm:cxn modelId="{B7993CD8-CFB8-49E0-8F02-13829FF44787}" type="presParOf" srcId="{B4AB3BDA-76E9-4DE9-9699-12216FE87208}" destId="{87A80BC9-7813-48E5-98E1-12367EF61C90}" srcOrd="9" destOrd="0" presId="urn:microsoft.com/office/officeart/2005/8/layout/list1"/>
    <dgm:cxn modelId="{6F318086-53BD-4054-91C7-BC1E9DB1A8D7}" type="presParOf" srcId="{B4AB3BDA-76E9-4DE9-9699-12216FE87208}" destId="{D9DF53AE-38A3-42B9-A047-CABE1B29E92F}" srcOrd="10" destOrd="0" presId="urn:microsoft.com/office/officeart/2005/8/layout/list1"/>
    <dgm:cxn modelId="{30B9526B-957D-4785-9A52-59B1DC88DFFB}" type="presParOf" srcId="{B4AB3BDA-76E9-4DE9-9699-12216FE87208}" destId="{3A6562AB-ED5D-4B16-8862-DE2B89970F8C}" srcOrd="11" destOrd="0" presId="urn:microsoft.com/office/officeart/2005/8/layout/list1"/>
    <dgm:cxn modelId="{157A9333-C95D-46E2-8641-D73C23E0094A}" type="presParOf" srcId="{B4AB3BDA-76E9-4DE9-9699-12216FE87208}" destId="{5D0B78D1-FBD5-429B-A8B8-E4C082E84080}" srcOrd="12" destOrd="0" presId="urn:microsoft.com/office/officeart/2005/8/layout/list1"/>
    <dgm:cxn modelId="{B034E1F3-6FA3-4A63-8F90-8DAE80FB5DF1}" type="presParOf" srcId="{5D0B78D1-FBD5-429B-A8B8-E4C082E84080}" destId="{71AFDA6E-F25E-4F80-9862-10A800380C8D}" srcOrd="0" destOrd="0" presId="urn:microsoft.com/office/officeart/2005/8/layout/list1"/>
    <dgm:cxn modelId="{6E7FCA56-19CD-423A-96E8-6EC5AFAF8F79}" type="presParOf" srcId="{5D0B78D1-FBD5-429B-A8B8-E4C082E84080}" destId="{09EDBF50-7F53-476D-85CB-B065FE7DE3DF}" srcOrd="1" destOrd="0" presId="urn:microsoft.com/office/officeart/2005/8/layout/list1"/>
    <dgm:cxn modelId="{1D76243E-57CC-4402-BB13-5388814EA2CF}" type="presParOf" srcId="{B4AB3BDA-76E9-4DE9-9699-12216FE87208}" destId="{342CDBDD-0946-4B41-AA40-0F628EEB8DEE}" srcOrd="13" destOrd="0" presId="urn:microsoft.com/office/officeart/2005/8/layout/list1"/>
    <dgm:cxn modelId="{E07349BA-10FB-424B-B8B9-2AB219E44904}" type="presParOf" srcId="{B4AB3BDA-76E9-4DE9-9699-12216FE87208}" destId="{A0BB54CE-B425-4E49-BF98-9BEA53F043D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F0160E-AEA8-4C35-9F95-9BC0C3CD237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D98FD7E-6876-4E37-9916-8652C4752D6C}">
      <dgm:prSet/>
      <dgm:spPr/>
      <dgm:t>
        <a:bodyPr/>
        <a:lstStyle/>
        <a:p>
          <a:r>
            <a:rPr lang="en-US" b="1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Bộ</a:t>
          </a:r>
          <a:r>
            <a: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b="1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dữ</a:t>
          </a:r>
          <a:r>
            <a: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b="1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liệu</a:t>
          </a:r>
          <a:r>
            <a: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FER-2013</a:t>
          </a:r>
          <a:endParaRPr lang="en-US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D1E8087B-E582-40AD-A468-CA3414417E73}" type="parTrans" cxnId="{30C4901E-E755-41B7-8D94-698FC7436F06}">
      <dgm:prSet/>
      <dgm:spPr/>
      <dgm:t>
        <a:bodyPr/>
        <a:lstStyle/>
        <a:p>
          <a:endParaRPr lang="en-US"/>
        </a:p>
      </dgm:t>
    </dgm:pt>
    <dgm:pt modelId="{1F36129F-959F-4969-8A29-2C9E22C10BB0}" type="sibTrans" cxnId="{30C4901E-E755-41B7-8D94-698FC7436F06}">
      <dgm:prSet/>
      <dgm:spPr/>
      <dgm:t>
        <a:bodyPr/>
        <a:lstStyle/>
        <a:p>
          <a:endParaRPr lang="en-US"/>
        </a:p>
      </dgm:t>
    </dgm:pt>
    <dgm:pt modelId="{E27A7FD9-7849-4160-B2A3-4A99429C0039}">
      <dgm:prSet custT="1"/>
      <dgm:spPr/>
      <dgm:t>
        <a:bodyPr/>
        <a:lstStyle/>
        <a:p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là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một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trong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những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tập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dữ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liệu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phổ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biến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cho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nhận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diện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cảm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xúc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khuôn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mặt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,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công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bố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tại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ICML 2013.</a:t>
          </a:r>
        </a:p>
      </dgm:t>
    </dgm:pt>
    <dgm:pt modelId="{2362C42D-36CB-4103-95E4-6EE3AA7A4C95}" type="parTrans" cxnId="{4DE16174-8234-480C-B4D9-026CE777C33C}">
      <dgm:prSet/>
      <dgm:spPr/>
      <dgm:t>
        <a:bodyPr/>
        <a:lstStyle/>
        <a:p>
          <a:endParaRPr lang="en-US"/>
        </a:p>
      </dgm:t>
    </dgm:pt>
    <dgm:pt modelId="{08588368-5186-467A-AECA-05F4DAB707F5}" type="sibTrans" cxnId="{4DE16174-8234-480C-B4D9-026CE777C33C}">
      <dgm:prSet/>
      <dgm:spPr/>
      <dgm:t>
        <a:bodyPr/>
        <a:lstStyle/>
        <a:p>
          <a:endParaRPr lang="en-US"/>
        </a:p>
      </dgm:t>
    </dgm:pt>
    <dgm:pt modelId="{3E1631EB-D93F-48F4-8FB8-B87FBBD2E981}">
      <dgm:prSet custT="1"/>
      <dgm:spPr/>
      <dgm:t>
        <a:bodyPr/>
        <a:lstStyle/>
        <a:p>
          <a:r>
            <a:rPr lang="vi-VN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Số lượng ảnh: 35.887 ảnh grayscale (48x48 pixel).</a:t>
          </a:r>
          <a:endParaRPr lang="en-US" sz="2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812CB294-000B-40F9-94E1-873BA162DE8D}" type="parTrans" cxnId="{308B9559-EB6F-43AB-9F25-7BCB170061DF}">
      <dgm:prSet/>
      <dgm:spPr/>
      <dgm:t>
        <a:bodyPr/>
        <a:lstStyle/>
        <a:p>
          <a:endParaRPr lang="en-US"/>
        </a:p>
      </dgm:t>
    </dgm:pt>
    <dgm:pt modelId="{A58E2C4A-69B1-4391-8081-16004E18D3AB}" type="sibTrans" cxnId="{308B9559-EB6F-43AB-9F25-7BCB170061DF}">
      <dgm:prSet/>
      <dgm:spPr/>
      <dgm:t>
        <a:bodyPr/>
        <a:lstStyle/>
        <a:p>
          <a:endParaRPr lang="en-US"/>
        </a:p>
      </dgm:t>
    </dgm:pt>
    <dgm:pt modelId="{739FAA59-3BCD-472F-ADA2-E88923958DE2}">
      <dgm:prSet custT="1"/>
      <dgm:spPr/>
      <dgm:t>
        <a:bodyPr/>
        <a:lstStyle/>
        <a:p>
          <a:r>
            <a:rPr lang="vi-VN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Cảm xúc: 7 loại (Vui, Buồn, Giận, Sợ hãi, Ngạc nhiên, Khinh miệt, Bình thường).</a:t>
          </a:r>
          <a:endParaRPr lang="en-US" sz="2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FAE7A0F3-3F71-4FFB-8810-B72ACDBABF98}" type="parTrans" cxnId="{73CC9C4A-4D36-4E45-A3B5-DD95DD9F1783}">
      <dgm:prSet/>
      <dgm:spPr/>
      <dgm:t>
        <a:bodyPr/>
        <a:lstStyle/>
        <a:p>
          <a:endParaRPr lang="en-US"/>
        </a:p>
      </dgm:t>
    </dgm:pt>
    <dgm:pt modelId="{86F0BDF0-B1F1-4192-95FF-83A4A44B6196}" type="sibTrans" cxnId="{73CC9C4A-4D36-4E45-A3B5-DD95DD9F1783}">
      <dgm:prSet/>
      <dgm:spPr/>
      <dgm:t>
        <a:bodyPr/>
        <a:lstStyle/>
        <a:p>
          <a:endParaRPr lang="en-US"/>
        </a:p>
      </dgm:t>
    </dgm:pt>
    <dgm:pt modelId="{59528353-27D2-416D-98E5-55950F66DF09}">
      <dgm:prSet custT="1"/>
      <dgm:spPr/>
      <dgm:t>
        <a:bodyPr/>
        <a:lstStyle/>
        <a:p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Chia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thành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: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Tập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huấn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luyện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(28.709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ảnh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)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và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tập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kiểm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tra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(7.178 </a:t>
          </a:r>
          <a:r>
            <a:rPr lang="en-US" sz="2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ảnh</a:t>
          </a:r>
          <a:r>
            <a: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).</a:t>
          </a:r>
        </a:p>
      </dgm:t>
    </dgm:pt>
    <dgm:pt modelId="{08C858F4-DDA4-4C8D-BEBB-81EAC71E7685}" type="parTrans" cxnId="{CB58AB21-A48A-49D4-B534-65303505788A}">
      <dgm:prSet/>
      <dgm:spPr/>
      <dgm:t>
        <a:bodyPr/>
        <a:lstStyle/>
        <a:p>
          <a:endParaRPr lang="en-US"/>
        </a:p>
      </dgm:t>
    </dgm:pt>
    <dgm:pt modelId="{4EE16528-345A-46D2-B4F0-F8D8194E9C0F}" type="sibTrans" cxnId="{CB58AB21-A48A-49D4-B534-65303505788A}">
      <dgm:prSet/>
      <dgm:spPr/>
      <dgm:t>
        <a:bodyPr/>
        <a:lstStyle/>
        <a:p>
          <a:endParaRPr lang="en-US"/>
        </a:p>
      </dgm:t>
    </dgm:pt>
    <dgm:pt modelId="{F2ABB0F4-D78E-413D-AFDC-8A6840C2B805}" type="pres">
      <dgm:prSet presAssocID="{6DF0160E-AEA8-4C35-9F95-9BC0C3CD237C}" presName="linear" presStyleCnt="0">
        <dgm:presLayoutVars>
          <dgm:animLvl val="lvl"/>
          <dgm:resizeHandles val="exact"/>
        </dgm:presLayoutVars>
      </dgm:prSet>
      <dgm:spPr/>
    </dgm:pt>
    <dgm:pt modelId="{CC44571B-FC1C-493F-A96D-A18AE9104A0F}" type="pres">
      <dgm:prSet presAssocID="{AD98FD7E-6876-4E37-9916-8652C4752D6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CE1BF21-8055-4340-A973-09A40714C8D3}" type="pres">
      <dgm:prSet presAssocID="{AD98FD7E-6876-4E37-9916-8652C4752D6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0C4901E-E755-41B7-8D94-698FC7436F06}" srcId="{6DF0160E-AEA8-4C35-9F95-9BC0C3CD237C}" destId="{AD98FD7E-6876-4E37-9916-8652C4752D6C}" srcOrd="0" destOrd="0" parTransId="{D1E8087B-E582-40AD-A468-CA3414417E73}" sibTransId="{1F36129F-959F-4969-8A29-2C9E22C10BB0}"/>
    <dgm:cxn modelId="{CB58AB21-A48A-49D4-B534-65303505788A}" srcId="{AD98FD7E-6876-4E37-9916-8652C4752D6C}" destId="{59528353-27D2-416D-98E5-55950F66DF09}" srcOrd="3" destOrd="0" parTransId="{08C858F4-DDA4-4C8D-BEBB-81EAC71E7685}" sibTransId="{4EE16528-345A-46D2-B4F0-F8D8194E9C0F}"/>
    <dgm:cxn modelId="{C44F0768-8F9C-46FA-ACDD-1E52B5C9CE65}" type="presOf" srcId="{59528353-27D2-416D-98E5-55950F66DF09}" destId="{CCE1BF21-8055-4340-A973-09A40714C8D3}" srcOrd="0" destOrd="3" presId="urn:microsoft.com/office/officeart/2005/8/layout/vList2"/>
    <dgm:cxn modelId="{73CC9C4A-4D36-4E45-A3B5-DD95DD9F1783}" srcId="{AD98FD7E-6876-4E37-9916-8652C4752D6C}" destId="{739FAA59-3BCD-472F-ADA2-E88923958DE2}" srcOrd="2" destOrd="0" parTransId="{FAE7A0F3-3F71-4FFB-8810-B72ACDBABF98}" sibTransId="{86F0BDF0-B1F1-4192-95FF-83A4A44B6196}"/>
    <dgm:cxn modelId="{D63A6652-B182-424C-AE3A-4E8F1003C22C}" type="presOf" srcId="{6DF0160E-AEA8-4C35-9F95-9BC0C3CD237C}" destId="{F2ABB0F4-D78E-413D-AFDC-8A6840C2B805}" srcOrd="0" destOrd="0" presId="urn:microsoft.com/office/officeart/2005/8/layout/vList2"/>
    <dgm:cxn modelId="{29B91553-5014-4CE7-8A67-DBDB4D4FF16A}" type="presOf" srcId="{E27A7FD9-7849-4160-B2A3-4A99429C0039}" destId="{CCE1BF21-8055-4340-A973-09A40714C8D3}" srcOrd="0" destOrd="0" presId="urn:microsoft.com/office/officeart/2005/8/layout/vList2"/>
    <dgm:cxn modelId="{4DE16174-8234-480C-B4D9-026CE777C33C}" srcId="{AD98FD7E-6876-4E37-9916-8652C4752D6C}" destId="{E27A7FD9-7849-4160-B2A3-4A99429C0039}" srcOrd="0" destOrd="0" parTransId="{2362C42D-36CB-4103-95E4-6EE3AA7A4C95}" sibTransId="{08588368-5186-467A-AECA-05F4DAB707F5}"/>
    <dgm:cxn modelId="{308B9559-EB6F-43AB-9F25-7BCB170061DF}" srcId="{AD98FD7E-6876-4E37-9916-8652C4752D6C}" destId="{3E1631EB-D93F-48F4-8FB8-B87FBBD2E981}" srcOrd="1" destOrd="0" parTransId="{812CB294-000B-40F9-94E1-873BA162DE8D}" sibTransId="{A58E2C4A-69B1-4391-8081-16004E18D3AB}"/>
    <dgm:cxn modelId="{7AC14CB8-B32D-4048-8341-9331A086A955}" type="presOf" srcId="{3E1631EB-D93F-48F4-8FB8-B87FBBD2E981}" destId="{CCE1BF21-8055-4340-A973-09A40714C8D3}" srcOrd="0" destOrd="1" presId="urn:microsoft.com/office/officeart/2005/8/layout/vList2"/>
    <dgm:cxn modelId="{F7BD31EC-60E1-40D9-ABCC-A4D0399FB2D2}" type="presOf" srcId="{AD98FD7E-6876-4E37-9916-8652C4752D6C}" destId="{CC44571B-FC1C-493F-A96D-A18AE9104A0F}" srcOrd="0" destOrd="0" presId="urn:microsoft.com/office/officeart/2005/8/layout/vList2"/>
    <dgm:cxn modelId="{5F7F13FD-F550-4597-BD2B-8AF3FFAE0367}" type="presOf" srcId="{739FAA59-3BCD-472F-ADA2-E88923958DE2}" destId="{CCE1BF21-8055-4340-A973-09A40714C8D3}" srcOrd="0" destOrd="2" presId="urn:microsoft.com/office/officeart/2005/8/layout/vList2"/>
    <dgm:cxn modelId="{1A78A86B-A215-42BE-80A1-3DF8D2060177}" type="presParOf" srcId="{F2ABB0F4-D78E-413D-AFDC-8A6840C2B805}" destId="{CC44571B-FC1C-493F-A96D-A18AE9104A0F}" srcOrd="0" destOrd="0" presId="urn:microsoft.com/office/officeart/2005/8/layout/vList2"/>
    <dgm:cxn modelId="{4923A084-74EE-4923-81CE-053053CA1159}" type="presParOf" srcId="{F2ABB0F4-D78E-413D-AFDC-8A6840C2B805}" destId="{CCE1BF21-8055-4340-A973-09A40714C8D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28232D-A64C-4F26-BFB2-9354B586E54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8312D7-42A1-4B12-B870-C797D9473E33}">
      <dgm:prSet custT="1"/>
      <dgm:spPr/>
      <dgm:t>
        <a:bodyPr/>
        <a:lstStyle/>
        <a:p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Độ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chính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xác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tổng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thể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: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Xấp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xỉ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55%,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với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tiềm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năng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cải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thiện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.</a:t>
          </a:r>
        </a:p>
      </dgm:t>
    </dgm:pt>
    <dgm:pt modelId="{EC1798A1-F868-484F-A4FC-46ABA2989DBA}" type="parTrans" cxnId="{861A9F16-BC3F-481E-8126-47E2D9630E36}">
      <dgm:prSet/>
      <dgm:spPr/>
      <dgm:t>
        <a:bodyPr/>
        <a:lstStyle/>
        <a:p>
          <a:endParaRPr lang="en-US"/>
        </a:p>
      </dgm:t>
    </dgm:pt>
    <dgm:pt modelId="{4F908D6D-58BC-4E26-83CC-E2F13E957113}" type="sibTrans" cxnId="{861A9F16-BC3F-481E-8126-47E2D9630E36}">
      <dgm:prSet/>
      <dgm:spPr/>
      <dgm:t>
        <a:bodyPr/>
        <a:lstStyle/>
        <a:p>
          <a:endParaRPr lang="en-US"/>
        </a:p>
      </dgm:t>
    </dgm:pt>
    <dgm:pt modelId="{756084EC-503E-4D48-8F46-4611CCAB8FC0}">
      <dgm:prSet custT="1"/>
      <dgm:spPr/>
      <dgm:t>
        <a:bodyPr/>
        <a:lstStyle/>
        <a:p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Kết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quả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phân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tích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:</a:t>
          </a:r>
        </a:p>
      </dgm:t>
    </dgm:pt>
    <dgm:pt modelId="{8C60D5FF-A1B1-4F30-BF32-7C87CC9DADF9}" type="parTrans" cxnId="{2A1B33F0-61C0-497D-939E-3602754345FC}">
      <dgm:prSet/>
      <dgm:spPr/>
      <dgm:t>
        <a:bodyPr/>
        <a:lstStyle/>
        <a:p>
          <a:endParaRPr lang="en-US"/>
        </a:p>
      </dgm:t>
    </dgm:pt>
    <dgm:pt modelId="{5E92FA1E-7C46-46F6-819F-6E09AAE2782E}" type="sibTrans" cxnId="{2A1B33F0-61C0-497D-939E-3602754345FC}">
      <dgm:prSet/>
      <dgm:spPr/>
      <dgm:t>
        <a:bodyPr/>
        <a:lstStyle/>
        <a:p>
          <a:endParaRPr lang="en-US"/>
        </a:p>
      </dgm:t>
    </dgm:pt>
    <dgm:pt modelId="{C14CF5A7-CE5F-4C9A-9E12-DC2C9B62B8CD}">
      <dgm:prSet custT="1"/>
      <dgm:spPr/>
      <dgm:t>
        <a:bodyPr/>
        <a:lstStyle/>
        <a:p>
          <a:r>
            <a:rPr lang="vi-VN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Mô hình với trọng số lớp thể hiện tốt hơn, đặc biệt cho lớp disgust và surprise.</a:t>
          </a:r>
          <a:endParaRPr lang="en-US" sz="14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DE81D926-1560-4863-A23A-2F1E8C2314EF}" type="parTrans" cxnId="{CDBAA41D-1727-40E5-8AA8-04217265946D}">
      <dgm:prSet/>
      <dgm:spPr/>
      <dgm:t>
        <a:bodyPr/>
        <a:lstStyle/>
        <a:p>
          <a:endParaRPr lang="en-US"/>
        </a:p>
      </dgm:t>
    </dgm:pt>
    <dgm:pt modelId="{D32B4CC1-A3B8-4018-992E-3429A0B2B4F9}" type="sibTrans" cxnId="{CDBAA41D-1727-40E5-8AA8-04217265946D}">
      <dgm:prSet/>
      <dgm:spPr/>
      <dgm:t>
        <a:bodyPr/>
        <a:lstStyle/>
        <a:p>
          <a:endParaRPr lang="en-US"/>
        </a:p>
      </dgm:t>
    </dgm:pt>
    <dgm:pt modelId="{B58DBCF1-5E1B-4899-AD71-0C23132F0CFB}">
      <dgm:prSet custT="1"/>
      <dgm:spPr/>
      <dgm:t>
        <a:bodyPr/>
        <a:lstStyle/>
        <a:p>
          <a:r>
            <a:rPr lang="vi-VN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Trọng số lớp giúp giảm thiểu ảnh hưởng của mất cân bằng dữ liệu.</a:t>
          </a:r>
          <a:endParaRPr lang="en-US" sz="14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32220428-3A7D-4707-AA6F-85CED30BFA3F}" type="parTrans" cxnId="{B8170B37-DB64-4CBF-8FE0-1552C90AEB21}">
      <dgm:prSet/>
      <dgm:spPr/>
      <dgm:t>
        <a:bodyPr/>
        <a:lstStyle/>
        <a:p>
          <a:endParaRPr lang="en-US"/>
        </a:p>
      </dgm:t>
    </dgm:pt>
    <dgm:pt modelId="{28E2BCD6-C9B9-4633-810A-7B15E9E24B03}" type="sibTrans" cxnId="{B8170B37-DB64-4CBF-8FE0-1552C90AEB21}">
      <dgm:prSet/>
      <dgm:spPr/>
      <dgm:t>
        <a:bodyPr/>
        <a:lstStyle/>
        <a:p>
          <a:endParaRPr lang="en-US"/>
        </a:p>
      </dgm:t>
    </dgm:pt>
    <dgm:pt modelId="{04A3FCA4-65CB-45FF-B84E-109C784598D2}">
      <dgm:prSet custT="1"/>
      <dgm:spPr/>
      <dgm:t>
        <a:bodyPr/>
        <a:lstStyle/>
        <a:p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Hạn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chế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hiện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tại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:</a:t>
          </a:r>
        </a:p>
      </dgm:t>
    </dgm:pt>
    <dgm:pt modelId="{AB2D4402-580C-47C5-AF26-C5959EC0F99F}" type="parTrans" cxnId="{8FA60D04-6865-4AAE-9DC6-1275AF7373FE}">
      <dgm:prSet/>
      <dgm:spPr/>
      <dgm:t>
        <a:bodyPr/>
        <a:lstStyle/>
        <a:p>
          <a:endParaRPr lang="en-US"/>
        </a:p>
      </dgm:t>
    </dgm:pt>
    <dgm:pt modelId="{1BF38B4F-5D6C-473B-97A3-570677E06BF4}" type="sibTrans" cxnId="{8FA60D04-6865-4AAE-9DC6-1275AF7373FE}">
      <dgm:prSet/>
      <dgm:spPr/>
      <dgm:t>
        <a:bodyPr/>
        <a:lstStyle/>
        <a:p>
          <a:endParaRPr lang="en-US"/>
        </a:p>
      </dgm:t>
    </dgm:pt>
    <dgm:pt modelId="{86182F17-C546-4617-B074-0CD8F41A2069}">
      <dgm:prSet custT="1"/>
      <dgm:spPr/>
      <dgm:t>
        <a:bodyPr/>
        <a:lstStyle/>
        <a:p>
          <a:r>
            <a:rPr lang="vi-VN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Dữ liệu huấn luyện: Chưa đủ lớn và đa dạng.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Vấn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đề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thiên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lệch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dữ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liệu</a:t>
          </a:r>
          <a:endParaRPr lang="en-US" sz="14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43D2DBB2-D1F4-47F1-9D5A-2DB61205C679}" type="parTrans" cxnId="{7A68C1C4-8435-4C25-9E96-521B3D0FCE13}">
      <dgm:prSet/>
      <dgm:spPr/>
      <dgm:t>
        <a:bodyPr/>
        <a:lstStyle/>
        <a:p>
          <a:endParaRPr lang="en-US"/>
        </a:p>
      </dgm:t>
    </dgm:pt>
    <dgm:pt modelId="{8353ECD8-9F10-4345-AE44-3A901B06695C}" type="sibTrans" cxnId="{7A68C1C4-8435-4C25-9E96-521B3D0FCE13}">
      <dgm:prSet/>
      <dgm:spPr/>
      <dgm:t>
        <a:bodyPr/>
        <a:lstStyle/>
        <a:p>
          <a:endParaRPr lang="en-US"/>
        </a:p>
      </dgm:t>
    </dgm:pt>
    <dgm:pt modelId="{9792161E-3C29-43F8-A999-75263B95F4CC}">
      <dgm:prSet custT="1"/>
      <dgm:spPr/>
      <dgm:t>
        <a:bodyPr/>
        <a:lstStyle/>
        <a:p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Tài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nguyên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tính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toán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: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Giới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hạn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khả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năng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thử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nghiệm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các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mô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hình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phức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tạp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.</a:t>
          </a:r>
        </a:p>
      </dgm:t>
    </dgm:pt>
    <dgm:pt modelId="{837860DA-2B98-4181-BD14-119AA6802AE3}" type="parTrans" cxnId="{DDF3CBCE-1FB0-42E3-8942-88EA204DBAC4}">
      <dgm:prSet/>
      <dgm:spPr/>
      <dgm:t>
        <a:bodyPr/>
        <a:lstStyle/>
        <a:p>
          <a:endParaRPr lang="en-US"/>
        </a:p>
      </dgm:t>
    </dgm:pt>
    <dgm:pt modelId="{3464AFEA-A50B-4621-B627-847D8CBE2178}" type="sibTrans" cxnId="{DDF3CBCE-1FB0-42E3-8942-88EA204DBAC4}">
      <dgm:prSet/>
      <dgm:spPr/>
      <dgm:t>
        <a:bodyPr/>
        <a:lstStyle/>
        <a:p>
          <a:endParaRPr lang="en-US"/>
        </a:p>
      </dgm:t>
    </dgm:pt>
    <dgm:pt modelId="{BDCCDC60-1584-4790-91D0-79470DC4C29D}">
      <dgm:prSet custT="1"/>
      <dgm:spPr/>
      <dgm:t>
        <a:bodyPr/>
        <a:lstStyle/>
        <a:p>
          <a:r>
            <a:rPr lang="vi-VN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Hướng cải thiện tương lai:</a:t>
          </a:r>
          <a:endParaRPr lang="en-US" sz="14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CF02BC2C-0AC9-4A1E-929F-CB3833D82B6F}" type="parTrans" cxnId="{BF309BC4-AE0A-4C2F-8C95-D11CBB66B25B}">
      <dgm:prSet/>
      <dgm:spPr/>
      <dgm:t>
        <a:bodyPr/>
        <a:lstStyle/>
        <a:p>
          <a:endParaRPr lang="en-US"/>
        </a:p>
      </dgm:t>
    </dgm:pt>
    <dgm:pt modelId="{8B083C84-0B2F-46B7-91B8-32AAC03036A1}" type="sibTrans" cxnId="{BF309BC4-AE0A-4C2F-8C95-D11CBB66B25B}">
      <dgm:prSet/>
      <dgm:spPr/>
      <dgm:t>
        <a:bodyPr/>
        <a:lstStyle/>
        <a:p>
          <a:endParaRPr lang="en-US"/>
        </a:p>
      </dgm:t>
    </dgm:pt>
    <dgm:pt modelId="{57751DCA-2787-4CAF-9BCE-7FBAA30B226E}">
      <dgm:prSet custT="1"/>
      <dgm:spPr/>
      <dgm:t>
        <a:bodyPr/>
        <a:lstStyle/>
        <a:p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Mở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rộng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bộ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dữ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liệu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với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nhiều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mẫu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và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tính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đa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dạng</a:t>
          </a:r>
          <a:r>
            <a: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.</a:t>
          </a:r>
        </a:p>
      </dgm:t>
    </dgm:pt>
    <dgm:pt modelId="{DA89FD14-CF4D-4919-83B7-E0424903BF20}" type="parTrans" cxnId="{C49DD96A-C393-4882-9D0F-D0B00B7F2F37}">
      <dgm:prSet/>
      <dgm:spPr/>
      <dgm:t>
        <a:bodyPr/>
        <a:lstStyle/>
        <a:p>
          <a:endParaRPr lang="en-US"/>
        </a:p>
      </dgm:t>
    </dgm:pt>
    <dgm:pt modelId="{D7FEC044-2014-4575-80EF-C7D02DC4E70E}" type="sibTrans" cxnId="{C49DD96A-C393-4882-9D0F-D0B00B7F2F37}">
      <dgm:prSet/>
      <dgm:spPr/>
      <dgm:t>
        <a:bodyPr/>
        <a:lstStyle/>
        <a:p>
          <a:endParaRPr lang="en-US"/>
        </a:p>
      </dgm:t>
    </dgm:pt>
    <dgm:pt modelId="{8785F2BC-44CB-4B76-8ED5-312089CADE04}">
      <dgm:prSet custT="1"/>
      <dgm:spPr/>
      <dgm:t>
        <a:bodyPr/>
        <a:lstStyle/>
        <a:p>
          <a:r>
            <a:rPr lang="vi-VN" sz="1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Sử dụng các mô hình hiện đại như Transformer.</a:t>
          </a:r>
          <a:endParaRPr lang="en-US" sz="140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FDD7ACE2-3D95-40B5-80F1-E89AF1235BFE}" type="parTrans" cxnId="{B89B8E6F-A4D6-4B23-9AD6-13525C92F778}">
      <dgm:prSet/>
      <dgm:spPr/>
      <dgm:t>
        <a:bodyPr/>
        <a:lstStyle/>
        <a:p>
          <a:endParaRPr lang="en-US"/>
        </a:p>
      </dgm:t>
    </dgm:pt>
    <dgm:pt modelId="{C4A30927-161E-4E57-948A-D8D72D5EDF61}" type="sibTrans" cxnId="{B89B8E6F-A4D6-4B23-9AD6-13525C92F778}">
      <dgm:prSet/>
      <dgm:spPr/>
      <dgm:t>
        <a:bodyPr/>
        <a:lstStyle/>
        <a:p>
          <a:endParaRPr lang="en-US"/>
        </a:p>
      </dgm:t>
    </dgm:pt>
    <dgm:pt modelId="{E28A544B-5E91-4BFF-BE02-8BA6F5A38BB5}">
      <dgm:prSet custT="1"/>
      <dgm:spPr/>
      <dgm:t>
        <a:bodyPr/>
        <a:lstStyle/>
        <a:p>
          <a:r>
            <a:rPr lang="vi-VN" sz="14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Tối ưu hóa quy trình huấn luyện với tài nguyên mạnh mẽ hơn.</a:t>
          </a:r>
          <a:endParaRPr lang="en-US" sz="140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ECE7502E-503A-4D93-A9B7-40F329A26B79}" type="parTrans" cxnId="{74311221-D311-485A-AD02-67A17931F459}">
      <dgm:prSet/>
      <dgm:spPr/>
      <dgm:t>
        <a:bodyPr/>
        <a:lstStyle/>
        <a:p>
          <a:endParaRPr lang="en-US"/>
        </a:p>
      </dgm:t>
    </dgm:pt>
    <dgm:pt modelId="{BC8BCB80-DE1C-4FA3-B7B6-93FD4F0C1BA7}" type="sibTrans" cxnId="{74311221-D311-485A-AD02-67A17931F459}">
      <dgm:prSet/>
      <dgm:spPr/>
      <dgm:t>
        <a:bodyPr/>
        <a:lstStyle/>
        <a:p>
          <a:endParaRPr lang="en-US"/>
        </a:p>
      </dgm:t>
    </dgm:pt>
    <dgm:pt modelId="{7B960D50-C94E-429E-AD60-8FC6E1C3E121}">
      <dgm:prSet custT="1"/>
      <dgm:spPr/>
      <dgm:t>
        <a:bodyPr/>
        <a:lstStyle/>
        <a:p>
          <a:r>
            <a:rPr lang="vi-VN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Kết hợp kỹ thuật tăng cường dữ liệu và học chuyển giao.</a:t>
          </a:r>
          <a:endParaRPr lang="en-US" sz="14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gm:t>
    </dgm:pt>
    <dgm:pt modelId="{DF0FDE81-513C-43C8-87BF-864ACB67474D}" type="parTrans" cxnId="{49D87C00-7CFA-4298-A465-8DE03F134275}">
      <dgm:prSet/>
      <dgm:spPr/>
      <dgm:t>
        <a:bodyPr/>
        <a:lstStyle/>
        <a:p>
          <a:endParaRPr lang="en-US"/>
        </a:p>
      </dgm:t>
    </dgm:pt>
    <dgm:pt modelId="{CC9F668D-B9E7-4B0D-9172-1F68BCE664F3}" type="sibTrans" cxnId="{49D87C00-7CFA-4298-A465-8DE03F134275}">
      <dgm:prSet/>
      <dgm:spPr/>
      <dgm:t>
        <a:bodyPr/>
        <a:lstStyle/>
        <a:p>
          <a:endParaRPr lang="en-US"/>
        </a:p>
      </dgm:t>
    </dgm:pt>
    <dgm:pt modelId="{E6817335-2977-4D5C-AE28-15B3D1260B13}" type="pres">
      <dgm:prSet presAssocID="{9528232D-A64C-4F26-BFB2-9354B586E549}" presName="linear" presStyleCnt="0">
        <dgm:presLayoutVars>
          <dgm:dir/>
          <dgm:animLvl val="lvl"/>
          <dgm:resizeHandles val="exact"/>
        </dgm:presLayoutVars>
      </dgm:prSet>
      <dgm:spPr/>
    </dgm:pt>
    <dgm:pt modelId="{91F5338E-E85B-40B6-837E-07785AC08DC6}" type="pres">
      <dgm:prSet presAssocID="{B28312D7-42A1-4B12-B870-C797D9473E33}" presName="parentLin" presStyleCnt="0"/>
      <dgm:spPr/>
    </dgm:pt>
    <dgm:pt modelId="{A3E8C668-1AEC-44FA-BF83-48D958C35B43}" type="pres">
      <dgm:prSet presAssocID="{B28312D7-42A1-4B12-B870-C797D9473E33}" presName="parentLeftMargin" presStyleLbl="node1" presStyleIdx="0" presStyleCnt="4"/>
      <dgm:spPr/>
    </dgm:pt>
    <dgm:pt modelId="{1B5B1D5F-4400-4694-92BA-8129A6EF0C4D}" type="pres">
      <dgm:prSet presAssocID="{B28312D7-42A1-4B12-B870-C797D9473E3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F3EC06B-F8CD-4D20-89CE-72ACDBFEDD0D}" type="pres">
      <dgm:prSet presAssocID="{B28312D7-42A1-4B12-B870-C797D9473E33}" presName="negativeSpace" presStyleCnt="0"/>
      <dgm:spPr/>
    </dgm:pt>
    <dgm:pt modelId="{CBDEBCFF-F9EA-4A4E-BCB6-2F2E2D4F4C69}" type="pres">
      <dgm:prSet presAssocID="{B28312D7-42A1-4B12-B870-C797D9473E33}" presName="childText" presStyleLbl="conFgAcc1" presStyleIdx="0" presStyleCnt="4">
        <dgm:presLayoutVars>
          <dgm:bulletEnabled val="1"/>
        </dgm:presLayoutVars>
      </dgm:prSet>
      <dgm:spPr/>
    </dgm:pt>
    <dgm:pt modelId="{FFCD703D-A5AB-47B3-9C29-63EE2D395B4C}" type="pres">
      <dgm:prSet presAssocID="{4F908D6D-58BC-4E26-83CC-E2F13E957113}" presName="spaceBetweenRectangles" presStyleCnt="0"/>
      <dgm:spPr/>
    </dgm:pt>
    <dgm:pt modelId="{682393A4-A83D-4041-A5F1-83EF702F25BF}" type="pres">
      <dgm:prSet presAssocID="{756084EC-503E-4D48-8F46-4611CCAB8FC0}" presName="parentLin" presStyleCnt="0"/>
      <dgm:spPr/>
    </dgm:pt>
    <dgm:pt modelId="{DDA397A9-D1BC-42ED-AF9E-0E1ECC4D67E3}" type="pres">
      <dgm:prSet presAssocID="{756084EC-503E-4D48-8F46-4611CCAB8FC0}" presName="parentLeftMargin" presStyleLbl="node1" presStyleIdx="0" presStyleCnt="4"/>
      <dgm:spPr/>
    </dgm:pt>
    <dgm:pt modelId="{046C4237-0935-4F39-AD85-CEA7CF0FA0D3}" type="pres">
      <dgm:prSet presAssocID="{756084EC-503E-4D48-8F46-4611CCAB8FC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FCD0BAA-08AE-49C1-8E66-00753765C301}" type="pres">
      <dgm:prSet presAssocID="{756084EC-503E-4D48-8F46-4611CCAB8FC0}" presName="negativeSpace" presStyleCnt="0"/>
      <dgm:spPr/>
    </dgm:pt>
    <dgm:pt modelId="{B2D9AE13-25EA-48AF-A75B-CCA47F1BCCE4}" type="pres">
      <dgm:prSet presAssocID="{756084EC-503E-4D48-8F46-4611CCAB8FC0}" presName="childText" presStyleLbl="conFgAcc1" presStyleIdx="1" presStyleCnt="4">
        <dgm:presLayoutVars>
          <dgm:bulletEnabled val="1"/>
        </dgm:presLayoutVars>
      </dgm:prSet>
      <dgm:spPr/>
    </dgm:pt>
    <dgm:pt modelId="{25345B98-49F1-4425-B6D1-E6CC72B167B2}" type="pres">
      <dgm:prSet presAssocID="{5E92FA1E-7C46-46F6-819F-6E09AAE2782E}" presName="spaceBetweenRectangles" presStyleCnt="0"/>
      <dgm:spPr/>
    </dgm:pt>
    <dgm:pt modelId="{6EBF04F1-C516-4E82-A178-3DD07E19B8CB}" type="pres">
      <dgm:prSet presAssocID="{04A3FCA4-65CB-45FF-B84E-109C784598D2}" presName="parentLin" presStyleCnt="0"/>
      <dgm:spPr/>
    </dgm:pt>
    <dgm:pt modelId="{97C2229E-CDD0-49DA-85EC-8F1C93D6EB2E}" type="pres">
      <dgm:prSet presAssocID="{04A3FCA4-65CB-45FF-B84E-109C784598D2}" presName="parentLeftMargin" presStyleLbl="node1" presStyleIdx="1" presStyleCnt="4"/>
      <dgm:spPr/>
    </dgm:pt>
    <dgm:pt modelId="{FD595B3D-53C8-456A-9C48-46B27983356E}" type="pres">
      <dgm:prSet presAssocID="{04A3FCA4-65CB-45FF-B84E-109C784598D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20C87C7-AB87-4087-8CAE-54FD2DD99943}" type="pres">
      <dgm:prSet presAssocID="{04A3FCA4-65CB-45FF-B84E-109C784598D2}" presName="negativeSpace" presStyleCnt="0"/>
      <dgm:spPr/>
    </dgm:pt>
    <dgm:pt modelId="{2137C4B1-80FD-4FE5-B3A1-0036BB483FD3}" type="pres">
      <dgm:prSet presAssocID="{04A3FCA4-65CB-45FF-B84E-109C784598D2}" presName="childText" presStyleLbl="conFgAcc1" presStyleIdx="2" presStyleCnt="4">
        <dgm:presLayoutVars>
          <dgm:bulletEnabled val="1"/>
        </dgm:presLayoutVars>
      </dgm:prSet>
      <dgm:spPr/>
    </dgm:pt>
    <dgm:pt modelId="{B0C3646D-2B9C-4BD7-BE5D-DE882DCE17EB}" type="pres">
      <dgm:prSet presAssocID="{1BF38B4F-5D6C-473B-97A3-570677E06BF4}" presName="spaceBetweenRectangles" presStyleCnt="0"/>
      <dgm:spPr/>
    </dgm:pt>
    <dgm:pt modelId="{6843DB18-D254-4E61-9B14-A2BF38C676D5}" type="pres">
      <dgm:prSet presAssocID="{BDCCDC60-1584-4790-91D0-79470DC4C29D}" presName="parentLin" presStyleCnt="0"/>
      <dgm:spPr/>
    </dgm:pt>
    <dgm:pt modelId="{20BF2C15-CCE9-44EA-872B-988F2ADB563E}" type="pres">
      <dgm:prSet presAssocID="{BDCCDC60-1584-4790-91D0-79470DC4C29D}" presName="parentLeftMargin" presStyleLbl="node1" presStyleIdx="2" presStyleCnt="4"/>
      <dgm:spPr/>
    </dgm:pt>
    <dgm:pt modelId="{0082DD0B-C76C-4C7E-BC04-1F603CE78152}" type="pres">
      <dgm:prSet presAssocID="{BDCCDC60-1584-4790-91D0-79470DC4C29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1208932-CEC1-4BAE-B650-F4DDD54AE28B}" type="pres">
      <dgm:prSet presAssocID="{BDCCDC60-1584-4790-91D0-79470DC4C29D}" presName="negativeSpace" presStyleCnt="0"/>
      <dgm:spPr/>
    </dgm:pt>
    <dgm:pt modelId="{4C4F0EC1-5CB0-400A-B41D-03728FB9F0AA}" type="pres">
      <dgm:prSet presAssocID="{BDCCDC60-1584-4790-91D0-79470DC4C29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9D87C00-7CFA-4298-A465-8DE03F134275}" srcId="{BDCCDC60-1584-4790-91D0-79470DC4C29D}" destId="{7B960D50-C94E-429E-AD60-8FC6E1C3E121}" srcOrd="3" destOrd="0" parTransId="{DF0FDE81-513C-43C8-87BF-864ACB67474D}" sibTransId="{CC9F668D-B9E7-4B0D-9172-1F68BCE664F3}"/>
    <dgm:cxn modelId="{8FA60D04-6865-4AAE-9DC6-1275AF7373FE}" srcId="{9528232D-A64C-4F26-BFB2-9354B586E549}" destId="{04A3FCA4-65CB-45FF-B84E-109C784598D2}" srcOrd="2" destOrd="0" parTransId="{AB2D4402-580C-47C5-AF26-C5959EC0F99F}" sibTransId="{1BF38B4F-5D6C-473B-97A3-570677E06BF4}"/>
    <dgm:cxn modelId="{861A9F16-BC3F-481E-8126-47E2D9630E36}" srcId="{9528232D-A64C-4F26-BFB2-9354B586E549}" destId="{B28312D7-42A1-4B12-B870-C797D9473E33}" srcOrd="0" destOrd="0" parTransId="{EC1798A1-F868-484F-A4FC-46ABA2989DBA}" sibTransId="{4F908D6D-58BC-4E26-83CC-E2F13E957113}"/>
    <dgm:cxn modelId="{CDBAA41D-1727-40E5-8AA8-04217265946D}" srcId="{756084EC-503E-4D48-8F46-4611CCAB8FC0}" destId="{C14CF5A7-CE5F-4C9A-9E12-DC2C9B62B8CD}" srcOrd="0" destOrd="0" parTransId="{DE81D926-1560-4863-A23A-2F1E8C2314EF}" sibTransId="{D32B4CC1-A3B8-4018-992E-3429A0B2B4F9}"/>
    <dgm:cxn modelId="{74311221-D311-485A-AD02-67A17931F459}" srcId="{BDCCDC60-1584-4790-91D0-79470DC4C29D}" destId="{E28A544B-5E91-4BFF-BE02-8BA6F5A38BB5}" srcOrd="2" destOrd="0" parTransId="{ECE7502E-503A-4D93-A9B7-40F329A26B79}" sibTransId="{BC8BCB80-DE1C-4FA3-B7B6-93FD4F0C1BA7}"/>
    <dgm:cxn modelId="{B8170B37-DB64-4CBF-8FE0-1552C90AEB21}" srcId="{756084EC-503E-4D48-8F46-4611CCAB8FC0}" destId="{B58DBCF1-5E1B-4899-AD71-0C23132F0CFB}" srcOrd="1" destOrd="0" parTransId="{32220428-3A7D-4707-AA6F-85CED30BFA3F}" sibTransId="{28E2BCD6-C9B9-4633-810A-7B15E9E24B03}"/>
    <dgm:cxn modelId="{F7380139-6B35-46FC-82A4-8ABB73672C3A}" type="presOf" srcId="{C14CF5A7-CE5F-4C9A-9E12-DC2C9B62B8CD}" destId="{B2D9AE13-25EA-48AF-A75B-CCA47F1BCCE4}" srcOrd="0" destOrd="0" presId="urn:microsoft.com/office/officeart/2005/8/layout/list1"/>
    <dgm:cxn modelId="{07FFF13F-87C2-4583-9FB8-C7C204EB9268}" type="presOf" srcId="{756084EC-503E-4D48-8F46-4611CCAB8FC0}" destId="{DDA397A9-D1BC-42ED-AF9E-0E1ECC4D67E3}" srcOrd="0" destOrd="0" presId="urn:microsoft.com/office/officeart/2005/8/layout/list1"/>
    <dgm:cxn modelId="{55BD355C-3D4E-4D69-895E-EF8BC6FC05D0}" type="presOf" srcId="{756084EC-503E-4D48-8F46-4611CCAB8FC0}" destId="{046C4237-0935-4F39-AD85-CEA7CF0FA0D3}" srcOrd="1" destOrd="0" presId="urn:microsoft.com/office/officeart/2005/8/layout/list1"/>
    <dgm:cxn modelId="{C49DD96A-C393-4882-9D0F-D0B00B7F2F37}" srcId="{BDCCDC60-1584-4790-91D0-79470DC4C29D}" destId="{57751DCA-2787-4CAF-9BCE-7FBAA30B226E}" srcOrd="0" destOrd="0" parTransId="{DA89FD14-CF4D-4919-83B7-E0424903BF20}" sibTransId="{D7FEC044-2014-4575-80EF-C7D02DC4E70E}"/>
    <dgm:cxn modelId="{6F91706D-FEB3-4681-A262-AFB911315E2C}" type="presOf" srcId="{8785F2BC-44CB-4B76-8ED5-312089CADE04}" destId="{4C4F0EC1-5CB0-400A-B41D-03728FB9F0AA}" srcOrd="0" destOrd="1" presId="urn:microsoft.com/office/officeart/2005/8/layout/list1"/>
    <dgm:cxn modelId="{B89B8E6F-A4D6-4B23-9AD6-13525C92F778}" srcId="{BDCCDC60-1584-4790-91D0-79470DC4C29D}" destId="{8785F2BC-44CB-4B76-8ED5-312089CADE04}" srcOrd="1" destOrd="0" parTransId="{FDD7ACE2-3D95-40B5-80F1-E89AF1235BFE}" sibTransId="{C4A30927-161E-4E57-948A-D8D72D5EDF61}"/>
    <dgm:cxn modelId="{A1FC3C51-E41F-42C2-B387-F1BFA2E6B895}" type="presOf" srcId="{57751DCA-2787-4CAF-9BCE-7FBAA30B226E}" destId="{4C4F0EC1-5CB0-400A-B41D-03728FB9F0AA}" srcOrd="0" destOrd="0" presId="urn:microsoft.com/office/officeart/2005/8/layout/list1"/>
    <dgm:cxn modelId="{E952F971-0567-4430-B7BE-0F7814E9731F}" type="presOf" srcId="{9528232D-A64C-4F26-BFB2-9354B586E549}" destId="{E6817335-2977-4D5C-AE28-15B3D1260B13}" srcOrd="0" destOrd="0" presId="urn:microsoft.com/office/officeart/2005/8/layout/list1"/>
    <dgm:cxn modelId="{BBAB5581-817A-4459-BDE0-D63BC00E23D3}" type="presOf" srcId="{04A3FCA4-65CB-45FF-B84E-109C784598D2}" destId="{97C2229E-CDD0-49DA-85EC-8F1C93D6EB2E}" srcOrd="0" destOrd="0" presId="urn:microsoft.com/office/officeart/2005/8/layout/list1"/>
    <dgm:cxn modelId="{0561408D-7CFE-4781-BAA9-24A4A39DFEE0}" type="presOf" srcId="{B28312D7-42A1-4B12-B870-C797D9473E33}" destId="{A3E8C668-1AEC-44FA-BF83-48D958C35B43}" srcOrd="0" destOrd="0" presId="urn:microsoft.com/office/officeart/2005/8/layout/list1"/>
    <dgm:cxn modelId="{BC243C96-2A9A-4D6F-82E8-593A790CA12B}" type="presOf" srcId="{7B960D50-C94E-429E-AD60-8FC6E1C3E121}" destId="{4C4F0EC1-5CB0-400A-B41D-03728FB9F0AA}" srcOrd="0" destOrd="3" presId="urn:microsoft.com/office/officeart/2005/8/layout/list1"/>
    <dgm:cxn modelId="{78289C97-5906-4680-9BFF-AD8D11C216A9}" type="presOf" srcId="{BDCCDC60-1584-4790-91D0-79470DC4C29D}" destId="{20BF2C15-CCE9-44EA-872B-988F2ADB563E}" srcOrd="0" destOrd="0" presId="urn:microsoft.com/office/officeart/2005/8/layout/list1"/>
    <dgm:cxn modelId="{7297DA9D-C1A0-4A25-9314-E4139B8953D6}" type="presOf" srcId="{B58DBCF1-5E1B-4899-AD71-0C23132F0CFB}" destId="{B2D9AE13-25EA-48AF-A75B-CCA47F1BCCE4}" srcOrd="0" destOrd="1" presId="urn:microsoft.com/office/officeart/2005/8/layout/list1"/>
    <dgm:cxn modelId="{45EA33AF-C9C3-4D4E-9E69-25F74A5B26BE}" type="presOf" srcId="{BDCCDC60-1584-4790-91D0-79470DC4C29D}" destId="{0082DD0B-C76C-4C7E-BC04-1F603CE78152}" srcOrd="1" destOrd="0" presId="urn:microsoft.com/office/officeart/2005/8/layout/list1"/>
    <dgm:cxn modelId="{5F788BBC-4B44-424B-8194-250E39D6856F}" type="presOf" srcId="{E28A544B-5E91-4BFF-BE02-8BA6F5A38BB5}" destId="{4C4F0EC1-5CB0-400A-B41D-03728FB9F0AA}" srcOrd="0" destOrd="2" presId="urn:microsoft.com/office/officeart/2005/8/layout/list1"/>
    <dgm:cxn modelId="{3824CAC3-01B1-444B-AB58-3B2E1608EDB9}" type="presOf" srcId="{9792161E-3C29-43F8-A999-75263B95F4CC}" destId="{2137C4B1-80FD-4FE5-B3A1-0036BB483FD3}" srcOrd="0" destOrd="1" presId="urn:microsoft.com/office/officeart/2005/8/layout/list1"/>
    <dgm:cxn modelId="{BF309BC4-AE0A-4C2F-8C95-D11CBB66B25B}" srcId="{9528232D-A64C-4F26-BFB2-9354B586E549}" destId="{BDCCDC60-1584-4790-91D0-79470DC4C29D}" srcOrd="3" destOrd="0" parTransId="{CF02BC2C-0AC9-4A1E-929F-CB3833D82B6F}" sibTransId="{8B083C84-0B2F-46B7-91B8-32AAC03036A1}"/>
    <dgm:cxn modelId="{7A68C1C4-8435-4C25-9E96-521B3D0FCE13}" srcId="{04A3FCA4-65CB-45FF-B84E-109C784598D2}" destId="{86182F17-C546-4617-B074-0CD8F41A2069}" srcOrd="0" destOrd="0" parTransId="{43D2DBB2-D1F4-47F1-9D5A-2DB61205C679}" sibTransId="{8353ECD8-9F10-4345-AE44-3A901B06695C}"/>
    <dgm:cxn modelId="{EC7B61C8-FF90-44D2-B1B9-A4EB94CD9813}" type="presOf" srcId="{04A3FCA4-65CB-45FF-B84E-109C784598D2}" destId="{FD595B3D-53C8-456A-9C48-46B27983356E}" srcOrd="1" destOrd="0" presId="urn:microsoft.com/office/officeart/2005/8/layout/list1"/>
    <dgm:cxn modelId="{DDF3CBCE-1FB0-42E3-8942-88EA204DBAC4}" srcId="{04A3FCA4-65CB-45FF-B84E-109C784598D2}" destId="{9792161E-3C29-43F8-A999-75263B95F4CC}" srcOrd="1" destOrd="0" parTransId="{837860DA-2B98-4181-BD14-119AA6802AE3}" sibTransId="{3464AFEA-A50B-4621-B627-847D8CBE2178}"/>
    <dgm:cxn modelId="{E4CFEDE7-1303-498E-B5D8-6ECC7F26ED75}" type="presOf" srcId="{B28312D7-42A1-4B12-B870-C797D9473E33}" destId="{1B5B1D5F-4400-4694-92BA-8129A6EF0C4D}" srcOrd="1" destOrd="0" presId="urn:microsoft.com/office/officeart/2005/8/layout/list1"/>
    <dgm:cxn modelId="{2A1B33F0-61C0-497D-939E-3602754345FC}" srcId="{9528232D-A64C-4F26-BFB2-9354B586E549}" destId="{756084EC-503E-4D48-8F46-4611CCAB8FC0}" srcOrd="1" destOrd="0" parTransId="{8C60D5FF-A1B1-4F30-BF32-7C87CC9DADF9}" sibTransId="{5E92FA1E-7C46-46F6-819F-6E09AAE2782E}"/>
    <dgm:cxn modelId="{FFB213FD-F4B6-4DA0-8F1E-1DC8D7A031F4}" type="presOf" srcId="{86182F17-C546-4617-B074-0CD8F41A2069}" destId="{2137C4B1-80FD-4FE5-B3A1-0036BB483FD3}" srcOrd="0" destOrd="0" presId="urn:microsoft.com/office/officeart/2005/8/layout/list1"/>
    <dgm:cxn modelId="{D1277B0E-7189-42BE-9AF0-E37DD976A400}" type="presParOf" srcId="{E6817335-2977-4D5C-AE28-15B3D1260B13}" destId="{91F5338E-E85B-40B6-837E-07785AC08DC6}" srcOrd="0" destOrd="0" presId="urn:microsoft.com/office/officeart/2005/8/layout/list1"/>
    <dgm:cxn modelId="{B963B6DE-E5D9-45FC-9F90-7B4FB9B2DD9F}" type="presParOf" srcId="{91F5338E-E85B-40B6-837E-07785AC08DC6}" destId="{A3E8C668-1AEC-44FA-BF83-48D958C35B43}" srcOrd="0" destOrd="0" presId="urn:microsoft.com/office/officeart/2005/8/layout/list1"/>
    <dgm:cxn modelId="{27422F1F-47A7-4361-ADAF-4E90B67C1A73}" type="presParOf" srcId="{91F5338E-E85B-40B6-837E-07785AC08DC6}" destId="{1B5B1D5F-4400-4694-92BA-8129A6EF0C4D}" srcOrd="1" destOrd="0" presId="urn:microsoft.com/office/officeart/2005/8/layout/list1"/>
    <dgm:cxn modelId="{7C22C939-1FEA-41C6-BE3C-D8540914EDC6}" type="presParOf" srcId="{E6817335-2977-4D5C-AE28-15B3D1260B13}" destId="{4F3EC06B-F8CD-4D20-89CE-72ACDBFEDD0D}" srcOrd="1" destOrd="0" presId="urn:microsoft.com/office/officeart/2005/8/layout/list1"/>
    <dgm:cxn modelId="{7388B5B6-254D-403F-B0BB-82C9863F899F}" type="presParOf" srcId="{E6817335-2977-4D5C-AE28-15B3D1260B13}" destId="{CBDEBCFF-F9EA-4A4E-BCB6-2F2E2D4F4C69}" srcOrd="2" destOrd="0" presId="urn:microsoft.com/office/officeart/2005/8/layout/list1"/>
    <dgm:cxn modelId="{6B7FA09C-5623-48E4-B6BF-387F339790BE}" type="presParOf" srcId="{E6817335-2977-4D5C-AE28-15B3D1260B13}" destId="{FFCD703D-A5AB-47B3-9C29-63EE2D395B4C}" srcOrd="3" destOrd="0" presId="urn:microsoft.com/office/officeart/2005/8/layout/list1"/>
    <dgm:cxn modelId="{8C25554C-3791-426E-BD53-D90E52E07596}" type="presParOf" srcId="{E6817335-2977-4D5C-AE28-15B3D1260B13}" destId="{682393A4-A83D-4041-A5F1-83EF702F25BF}" srcOrd="4" destOrd="0" presId="urn:microsoft.com/office/officeart/2005/8/layout/list1"/>
    <dgm:cxn modelId="{62DB74F6-D6B8-4D0A-838F-382A821D942F}" type="presParOf" srcId="{682393A4-A83D-4041-A5F1-83EF702F25BF}" destId="{DDA397A9-D1BC-42ED-AF9E-0E1ECC4D67E3}" srcOrd="0" destOrd="0" presId="urn:microsoft.com/office/officeart/2005/8/layout/list1"/>
    <dgm:cxn modelId="{3E098C04-C661-4787-BE91-9CF6176334AE}" type="presParOf" srcId="{682393A4-A83D-4041-A5F1-83EF702F25BF}" destId="{046C4237-0935-4F39-AD85-CEA7CF0FA0D3}" srcOrd="1" destOrd="0" presId="urn:microsoft.com/office/officeart/2005/8/layout/list1"/>
    <dgm:cxn modelId="{5F899116-0B0B-4C17-AA09-808DDF57A89F}" type="presParOf" srcId="{E6817335-2977-4D5C-AE28-15B3D1260B13}" destId="{3FCD0BAA-08AE-49C1-8E66-00753765C301}" srcOrd="5" destOrd="0" presId="urn:microsoft.com/office/officeart/2005/8/layout/list1"/>
    <dgm:cxn modelId="{425A1E3D-A165-41E6-A867-03152F0AAF07}" type="presParOf" srcId="{E6817335-2977-4D5C-AE28-15B3D1260B13}" destId="{B2D9AE13-25EA-48AF-A75B-CCA47F1BCCE4}" srcOrd="6" destOrd="0" presId="urn:microsoft.com/office/officeart/2005/8/layout/list1"/>
    <dgm:cxn modelId="{250B0E1F-C47D-4E1D-A822-D34C27D6D57F}" type="presParOf" srcId="{E6817335-2977-4D5C-AE28-15B3D1260B13}" destId="{25345B98-49F1-4425-B6D1-E6CC72B167B2}" srcOrd="7" destOrd="0" presId="urn:microsoft.com/office/officeart/2005/8/layout/list1"/>
    <dgm:cxn modelId="{D96F0C03-5835-4BDE-A052-B8056B6B9B32}" type="presParOf" srcId="{E6817335-2977-4D5C-AE28-15B3D1260B13}" destId="{6EBF04F1-C516-4E82-A178-3DD07E19B8CB}" srcOrd="8" destOrd="0" presId="urn:microsoft.com/office/officeart/2005/8/layout/list1"/>
    <dgm:cxn modelId="{61AC3FB0-DB81-43DE-8C30-25ACBF3FF332}" type="presParOf" srcId="{6EBF04F1-C516-4E82-A178-3DD07E19B8CB}" destId="{97C2229E-CDD0-49DA-85EC-8F1C93D6EB2E}" srcOrd="0" destOrd="0" presId="urn:microsoft.com/office/officeart/2005/8/layout/list1"/>
    <dgm:cxn modelId="{C3786E28-9610-4D01-A1BC-A23194591C0A}" type="presParOf" srcId="{6EBF04F1-C516-4E82-A178-3DD07E19B8CB}" destId="{FD595B3D-53C8-456A-9C48-46B27983356E}" srcOrd="1" destOrd="0" presId="urn:microsoft.com/office/officeart/2005/8/layout/list1"/>
    <dgm:cxn modelId="{842CD133-97F0-42D0-8AA4-71072051E615}" type="presParOf" srcId="{E6817335-2977-4D5C-AE28-15B3D1260B13}" destId="{B20C87C7-AB87-4087-8CAE-54FD2DD99943}" srcOrd="9" destOrd="0" presId="urn:microsoft.com/office/officeart/2005/8/layout/list1"/>
    <dgm:cxn modelId="{335970CE-6692-456E-A37C-E629FC405666}" type="presParOf" srcId="{E6817335-2977-4D5C-AE28-15B3D1260B13}" destId="{2137C4B1-80FD-4FE5-B3A1-0036BB483FD3}" srcOrd="10" destOrd="0" presId="urn:microsoft.com/office/officeart/2005/8/layout/list1"/>
    <dgm:cxn modelId="{B450BBBB-4A03-42C3-89F2-83A94A06A872}" type="presParOf" srcId="{E6817335-2977-4D5C-AE28-15B3D1260B13}" destId="{B0C3646D-2B9C-4BD7-BE5D-DE882DCE17EB}" srcOrd="11" destOrd="0" presId="urn:microsoft.com/office/officeart/2005/8/layout/list1"/>
    <dgm:cxn modelId="{B8BB428C-5398-47EE-9ADC-5A90CA55CCE6}" type="presParOf" srcId="{E6817335-2977-4D5C-AE28-15B3D1260B13}" destId="{6843DB18-D254-4E61-9B14-A2BF38C676D5}" srcOrd="12" destOrd="0" presId="urn:microsoft.com/office/officeart/2005/8/layout/list1"/>
    <dgm:cxn modelId="{FC5509E0-EEAD-467D-992C-544CE4C93366}" type="presParOf" srcId="{6843DB18-D254-4E61-9B14-A2BF38C676D5}" destId="{20BF2C15-CCE9-44EA-872B-988F2ADB563E}" srcOrd="0" destOrd="0" presId="urn:microsoft.com/office/officeart/2005/8/layout/list1"/>
    <dgm:cxn modelId="{5312D72F-1D96-40B2-8AE2-2CF43FC05D31}" type="presParOf" srcId="{6843DB18-D254-4E61-9B14-A2BF38C676D5}" destId="{0082DD0B-C76C-4C7E-BC04-1F603CE78152}" srcOrd="1" destOrd="0" presId="urn:microsoft.com/office/officeart/2005/8/layout/list1"/>
    <dgm:cxn modelId="{012B8438-CC03-4B49-AE4F-EDA2C02A0B19}" type="presParOf" srcId="{E6817335-2977-4D5C-AE28-15B3D1260B13}" destId="{D1208932-CEC1-4BAE-B650-F4DDD54AE28B}" srcOrd="13" destOrd="0" presId="urn:microsoft.com/office/officeart/2005/8/layout/list1"/>
    <dgm:cxn modelId="{3C893B72-92E9-4229-B876-6B409E17EF5D}" type="presParOf" srcId="{E6817335-2977-4D5C-AE28-15B3D1260B13}" destId="{4C4F0EC1-5CB0-400A-B41D-03728FB9F0A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C1D50F-5C1D-43B4-A9C1-03FF9AFB74C6}">
      <dsp:nvSpPr>
        <dsp:cNvPr id="0" name=""/>
        <dsp:cNvSpPr/>
      </dsp:nvSpPr>
      <dsp:spPr>
        <a:xfrm>
          <a:off x="0" y="476541"/>
          <a:ext cx="11514528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82CA2-49BD-4D5F-A3C5-90FB7169C213}">
      <dsp:nvSpPr>
        <dsp:cNvPr id="0" name=""/>
        <dsp:cNvSpPr/>
      </dsp:nvSpPr>
      <dsp:spPr>
        <a:xfrm>
          <a:off x="575726" y="78021"/>
          <a:ext cx="8060169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655" tIns="0" rIns="304655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1. </a:t>
          </a:r>
          <a:r>
            <a:rPr lang="en-US" sz="27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Giới</a:t>
          </a:r>
          <a:r>
            <a:rPr lang="en-US" sz="27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7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thiệu</a:t>
          </a:r>
          <a:endParaRPr lang="en-US" sz="27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614634" y="116929"/>
        <a:ext cx="7982353" cy="719224"/>
      </dsp:txXfrm>
    </dsp:sp>
    <dsp:sp modelId="{3C0B6729-CB73-44B9-BF8B-E8BDC85E2633}">
      <dsp:nvSpPr>
        <dsp:cNvPr id="0" name=""/>
        <dsp:cNvSpPr/>
      </dsp:nvSpPr>
      <dsp:spPr>
        <a:xfrm>
          <a:off x="0" y="1701262"/>
          <a:ext cx="11514528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546D3-5E47-4EB4-9BAA-E60BCF1FE891}">
      <dsp:nvSpPr>
        <dsp:cNvPr id="0" name=""/>
        <dsp:cNvSpPr/>
      </dsp:nvSpPr>
      <dsp:spPr>
        <a:xfrm>
          <a:off x="575726" y="1302741"/>
          <a:ext cx="8060169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655" tIns="0" rIns="304655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2. </a:t>
          </a:r>
          <a:r>
            <a:rPr lang="en-US" sz="27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Dữ</a:t>
          </a:r>
          <a:r>
            <a:rPr lang="en-US" sz="27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7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liệu</a:t>
          </a:r>
          <a:r>
            <a:rPr lang="en-US" sz="27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&amp; </a:t>
          </a:r>
          <a:r>
            <a:rPr lang="en-US" sz="27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xử</a:t>
          </a:r>
          <a:r>
            <a:rPr lang="en-US" sz="27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7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lý</a:t>
          </a:r>
          <a:r>
            <a:rPr lang="en-US" sz="27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7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dữ</a:t>
          </a:r>
          <a:r>
            <a:rPr lang="en-US" sz="27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7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liệu</a:t>
          </a:r>
          <a:endParaRPr lang="en-US" sz="27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614634" y="1341649"/>
        <a:ext cx="7982353" cy="719224"/>
      </dsp:txXfrm>
    </dsp:sp>
    <dsp:sp modelId="{D9DF53AE-38A3-42B9-A047-CABE1B29E92F}">
      <dsp:nvSpPr>
        <dsp:cNvPr id="0" name=""/>
        <dsp:cNvSpPr/>
      </dsp:nvSpPr>
      <dsp:spPr>
        <a:xfrm>
          <a:off x="0" y="2925982"/>
          <a:ext cx="11514528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CCCD5B-6DCC-4F7A-BDA1-2E757A79B1EA}">
      <dsp:nvSpPr>
        <dsp:cNvPr id="0" name=""/>
        <dsp:cNvSpPr/>
      </dsp:nvSpPr>
      <dsp:spPr>
        <a:xfrm>
          <a:off x="575726" y="2527462"/>
          <a:ext cx="8060169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655" tIns="0" rIns="304655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3. </a:t>
          </a:r>
          <a:r>
            <a:rPr lang="en-US" sz="27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Mô</a:t>
          </a:r>
          <a:r>
            <a:rPr lang="en-US" sz="27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7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hình</a:t>
          </a:r>
          <a:r>
            <a:rPr lang="en-US" sz="27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7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và</a:t>
          </a:r>
          <a:r>
            <a:rPr lang="en-US" sz="27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7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triển</a:t>
          </a:r>
          <a:r>
            <a:rPr lang="en-US" sz="27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7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khai</a:t>
          </a:r>
          <a:endParaRPr lang="en-US" sz="27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614634" y="2566370"/>
        <a:ext cx="7982353" cy="719224"/>
      </dsp:txXfrm>
    </dsp:sp>
    <dsp:sp modelId="{A0BB54CE-B425-4E49-BF98-9BEA53F043D3}">
      <dsp:nvSpPr>
        <dsp:cNvPr id="0" name=""/>
        <dsp:cNvSpPr/>
      </dsp:nvSpPr>
      <dsp:spPr>
        <a:xfrm>
          <a:off x="0" y="4150702"/>
          <a:ext cx="11514528" cy="680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EDBF50-7F53-476D-85CB-B065FE7DE3DF}">
      <dsp:nvSpPr>
        <dsp:cNvPr id="0" name=""/>
        <dsp:cNvSpPr/>
      </dsp:nvSpPr>
      <dsp:spPr>
        <a:xfrm>
          <a:off x="575726" y="3752182"/>
          <a:ext cx="8060169" cy="797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655" tIns="0" rIns="304655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4. </a:t>
          </a:r>
          <a:r>
            <a:rPr lang="en-US" sz="27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Kết</a:t>
          </a:r>
          <a:r>
            <a:rPr lang="en-US" sz="27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7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luận</a:t>
          </a:r>
          <a:endParaRPr lang="en-US" sz="27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614634" y="3791090"/>
        <a:ext cx="7982353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44571B-FC1C-493F-A96D-A18AE9104A0F}">
      <dsp:nvSpPr>
        <dsp:cNvPr id="0" name=""/>
        <dsp:cNvSpPr/>
      </dsp:nvSpPr>
      <dsp:spPr>
        <a:xfrm>
          <a:off x="0" y="25737"/>
          <a:ext cx="7929477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Bộ</a:t>
          </a:r>
          <a:r>
            <a:rPr lang="en-US" sz="2500" b="1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500" b="1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dữ</a:t>
          </a:r>
          <a:r>
            <a:rPr lang="en-US" sz="2500" b="1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500" b="1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liệu</a:t>
          </a:r>
          <a:r>
            <a:rPr lang="en-US" sz="2500" b="1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FER-2013</a:t>
          </a:r>
          <a:endParaRPr lang="en-US" sz="25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29271" y="55008"/>
        <a:ext cx="7870935" cy="541083"/>
      </dsp:txXfrm>
    </dsp:sp>
    <dsp:sp modelId="{CCE1BF21-8055-4340-A973-09A40714C8D3}">
      <dsp:nvSpPr>
        <dsp:cNvPr id="0" name=""/>
        <dsp:cNvSpPr/>
      </dsp:nvSpPr>
      <dsp:spPr>
        <a:xfrm>
          <a:off x="0" y="625362"/>
          <a:ext cx="7929477" cy="2380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1761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là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một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trong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những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tập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dữ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liệu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phổ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biến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cho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nhận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diện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cảm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xúc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khuôn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mặt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,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công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bố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tại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ICML 2013.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vi-VN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Số lượng ảnh: 35.887 ảnh grayscale (48x48 pixel).</a:t>
          </a:r>
          <a:endParaRPr lang="en-US" sz="22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vi-VN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Cảm xúc: 7 loại (Vui, Buồn, Giận, Sợ hãi, Ngạc nhiên, Khinh miệt, Bình thường).</a:t>
          </a:r>
          <a:endParaRPr lang="en-US" sz="22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Chia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thành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: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Tập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huấn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luyện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(28.709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ảnh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)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và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tập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kiểm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tra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(7.178 </a:t>
          </a:r>
          <a:r>
            <a:rPr lang="en-US" sz="22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ảnh</a:t>
          </a:r>
          <a:r>
            <a:rPr lang="en-US" sz="22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).</a:t>
          </a:r>
        </a:p>
      </dsp:txBody>
      <dsp:txXfrm>
        <a:off x="0" y="625362"/>
        <a:ext cx="7929477" cy="2380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DEBCFF-F9EA-4A4E-BCB6-2F2E2D4F4C69}">
      <dsp:nvSpPr>
        <dsp:cNvPr id="0" name=""/>
        <dsp:cNvSpPr/>
      </dsp:nvSpPr>
      <dsp:spPr>
        <a:xfrm>
          <a:off x="0" y="246823"/>
          <a:ext cx="757747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B1D5F-4400-4694-92BA-8129A6EF0C4D}">
      <dsp:nvSpPr>
        <dsp:cNvPr id="0" name=""/>
        <dsp:cNvSpPr/>
      </dsp:nvSpPr>
      <dsp:spPr>
        <a:xfrm>
          <a:off x="378873" y="25423"/>
          <a:ext cx="530422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487" tIns="0" rIns="20048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Độ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chính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xác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tổng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thể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: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Xấp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xỉ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55%,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với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tiềm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năng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cải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thiện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.</a:t>
          </a:r>
        </a:p>
      </dsp:txBody>
      <dsp:txXfrm>
        <a:off x="400489" y="47039"/>
        <a:ext cx="5260997" cy="399568"/>
      </dsp:txXfrm>
    </dsp:sp>
    <dsp:sp modelId="{B2D9AE13-25EA-48AF-A75B-CCA47F1BCCE4}">
      <dsp:nvSpPr>
        <dsp:cNvPr id="0" name=""/>
        <dsp:cNvSpPr/>
      </dsp:nvSpPr>
      <dsp:spPr>
        <a:xfrm>
          <a:off x="0" y="927223"/>
          <a:ext cx="757747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8096" tIns="312420" rIns="58809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Mô hình với trọng số lớp thể hiện tốt hơn, đặc biệt cho lớp disgust và surprise.</a:t>
          </a:r>
          <a:endParaRPr lang="en-US" sz="14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Trọng số lớp giúp giảm thiểu ảnh hưởng của mất cân bằng dữ liệu.</a:t>
          </a:r>
          <a:endParaRPr lang="en-US" sz="14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0" y="927223"/>
        <a:ext cx="7577470" cy="850500"/>
      </dsp:txXfrm>
    </dsp:sp>
    <dsp:sp modelId="{046C4237-0935-4F39-AD85-CEA7CF0FA0D3}">
      <dsp:nvSpPr>
        <dsp:cNvPr id="0" name=""/>
        <dsp:cNvSpPr/>
      </dsp:nvSpPr>
      <dsp:spPr>
        <a:xfrm>
          <a:off x="378873" y="705823"/>
          <a:ext cx="530422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487" tIns="0" rIns="20048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Kết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quả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phân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tích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:</a:t>
          </a:r>
        </a:p>
      </dsp:txBody>
      <dsp:txXfrm>
        <a:off x="400489" y="727439"/>
        <a:ext cx="5260997" cy="399568"/>
      </dsp:txXfrm>
    </dsp:sp>
    <dsp:sp modelId="{2137C4B1-80FD-4FE5-B3A1-0036BB483FD3}">
      <dsp:nvSpPr>
        <dsp:cNvPr id="0" name=""/>
        <dsp:cNvSpPr/>
      </dsp:nvSpPr>
      <dsp:spPr>
        <a:xfrm>
          <a:off x="0" y="2080123"/>
          <a:ext cx="757747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8096" tIns="312420" rIns="58809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Dữ liệu huấn luyện: Chưa đủ lớn và đa dạng.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Vấn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đề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thiên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lệch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dữ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liệu</a:t>
          </a:r>
          <a:endParaRPr lang="en-US" sz="14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Tài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nguyên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tính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toán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: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Giới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hạn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khả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năng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thử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nghiệm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các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mô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hình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phức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tạp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.</a:t>
          </a:r>
        </a:p>
      </dsp:txBody>
      <dsp:txXfrm>
        <a:off x="0" y="2080123"/>
        <a:ext cx="7577470" cy="850500"/>
      </dsp:txXfrm>
    </dsp:sp>
    <dsp:sp modelId="{FD595B3D-53C8-456A-9C48-46B27983356E}">
      <dsp:nvSpPr>
        <dsp:cNvPr id="0" name=""/>
        <dsp:cNvSpPr/>
      </dsp:nvSpPr>
      <dsp:spPr>
        <a:xfrm>
          <a:off x="378873" y="1858723"/>
          <a:ext cx="530422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487" tIns="0" rIns="20048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Hạn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chế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hiện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tại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:</a:t>
          </a:r>
        </a:p>
      </dsp:txBody>
      <dsp:txXfrm>
        <a:off x="400489" y="1880339"/>
        <a:ext cx="5260997" cy="399568"/>
      </dsp:txXfrm>
    </dsp:sp>
    <dsp:sp modelId="{4C4F0EC1-5CB0-400A-B41D-03728FB9F0AA}">
      <dsp:nvSpPr>
        <dsp:cNvPr id="0" name=""/>
        <dsp:cNvSpPr/>
      </dsp:nvSpPr>
      <dsp:spPr>
        <a:xfrm>
          <a:off x="0" y="3233023"/>
          <a:ext cx="7577470" cy="1299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8096" tIns="312420" rIns="58809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Mở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rộng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bộ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dữ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liệu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với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nhiều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mẫu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và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tính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đa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 </a:t>
          </a:r>
          <a:r>
            <a:rPr lang="en-US" sz="1400" kern="1200" dirty="0" err="1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dạng</a:t>
          </a:r>
          <a:r>
            <a:rPr lang="en-US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400" kern="12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Sử dụng các mô hình hiện đại như Transformer.</a:t>
          </a:r>
          <a:endParaRPr lang="en-US" sz="1400" kern="120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400" kern="120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Tối ưu hóa quy trình huấn luyện với tài nguyên mạnh mẽ hơn.</a:t>
          </a:r>
          <a:endParaRPr lang="en-US" sz="1400" kern="120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Kết hợp kỹ thuật tăng cường dữ liệu và học chuyển giao.</a:t>
          </a:r>
          <a:endParaRPr lang="en-US" sz="14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0" y="3233023"/>
        <a:ext cx="7577470" cy="1299375"/>
      </dsp:txXfrm>
    </dsp:sp>
    <dsp:sp modelId="{0082DD0B-C76C-4C7E-BC04-1F603CE78152}">
      <dsp:nvSpPr>
        <dsp:cNvPr id="0" name=""/>
        <dsp:cNvSpPr/>
      </dsp:nvSpPr>
      <dsp:spPr>
        <a:xfrm>
          <a:off x="378873" y="3011623"/>
          <a:ext cx="530422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487" tIns="0" rIns="20048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400" kern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rPr>
            <a:t>Hướng cải thiện tương lai:</a:t>
          </a:r>
          <a:endParaRPr lang="en-US" sz="1400" kern="1200" dirty="0">
            <a:latin typeface="Lato" panose="020F0502020204030203" pitchFamily="34" charset="0"/>
            <a:ea typeface="Lato" panose="020F0502020204030203" pitchFamily="34" charset="0"/>
            <a:cs typeface="Lato" panose="020F0502020204030203" pitchFamily="34" charset="0"/>
          </a:endParaRPr>
        </a:p>
      </dsp:txBody>
      <dsp:txXfrm>
        <a:off x="400489" y="3033239"/>
        <a:ext cx="5260997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4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1/11/2025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1/11/2025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1/11/2025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1/11/2025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1/11/2025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1/11/2025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1/11/2025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1/11/2025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1/11/2025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1/11/2025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948A3-E1F2-15D9-AAA9-3A48913FE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F6A8-C291-D89E-2630-219E3258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59E0-C464-9F76-C649-8870CC57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8D3DC-F182-652A-E117-8C2DA8799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216" y="1404886"/>
            <a:ext cx="7352478" cy="4677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168289-C0AC-1247-15F4-C74E386FE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36" y="1027565"/>
            <a:ext cx="4323284" cy="6477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BC9BEC-C135-48E6-94EC-C6849D514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36" y="1899113"/>
            <a:ext cx="4323284" cy="711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B4A773-F791-2D30-4E6D-32F13B9D3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70" y="2860222"/>
            <a:ext cx="3679546" cy="9021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B8861A-F3FC-2CAC-B570-FCCD1A6C7474}"/>
              </a:ext>
            </a:extLst>
          </p:cNvPr>
          <p:cNvSpPr txBox="1"/>
          <p:nvPr/>
        </p:nvSpPr>
        <p:spPr>
          <a:xfrm>
            <a:off x="338670" y="3743591"/>
            <a:ext cx="3904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Precision: Tập trung vào độ chính xác của các dự đoán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dương.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Recall: Tập trung vào khả năng phát hiện các trường hợp dương.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F1 Score: Kết hợp precision và recall để cung cấp một chỉ số tổng hợp, hữu ích khi cần cân bằng giữa hai chỉ số này.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36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5F215-3AF2-F467-504E-F374BCB32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5C37-2D4A-C309-14BF-4E61A305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3F359-1FAD-08B1-3269-F2C103869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8" name="TextBox 2">
            <a:extLst>
              <a:ext uri="{FF2B5EF4-FFF2-40B4-BE49-F238E27FC236}">
                <a16:creationId xmlns:a16="http://schemas.microsoft.com/office/drawing/2014/main" id="{FD465754-2A5F-0D59-5CA1-94AAA93FA0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4281028"/>
              </p:ext>
            </p:extLst>
          </p:nvPr>
        </p:nvGraphicFramePr>
        <p:xfrm>
          <a:off x="338736" y="942754"/>
          <a:ext cx="7577470" cy="4557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EE95FE7-FE12-C113-8904-9F7A7373A0F9}"/>
              </a:ext>
            </a:extLst>
          </p:cNvPr>
          <p:cNvSpPr txBox="1"/>
          <p:nvPr/>
        </p:nvSpPr>
        <p:spPr>
          <a:xfrm>
            <a:off x="338736" y="5500576"/>
            <a:ext cx="816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luận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Dự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nền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tảng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triển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mô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diện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xúc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với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tiềm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năng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ứng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nhiều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lĩnh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vực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4308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12718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361554"/>
            <a:ext cx="10628047" cy="72906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400" dirty="0">
                <a:ea typeface="Lato Heavy" panose="020F0502020204030203" pitchFamily="34" charset="0"/>
                <a:cs typeface="Lato Heavy" panose="020F0502020204030203" pitchFamily="34" charset="0"/>
              </a:rPr>
              <a:t>NHẬN DIỆN CẢM XÚC KHUÔN MẶT VỚI RESNET-50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7757" y="4716363"/>
            <a:ext cx="7342482" cy="52705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400" b="0" dirty="0">
                <a:latin typeface="Lato"/>
                <a:ea typeface="Lato"/>
                <a:cs typeface="Times New Roman"/>
              </a:rPr>
              <a:t>Sinh </a:t>
            </a:r>
            <a:r>
              <a:rPr lang="en-US" sz="2400" b="0" dirty="0" err="1">
                <a:latin typeface="Lato"/>
                <a:ea typeface="Lato"/>
                <a:cs typeface="Times New Roman"/>
              </a:rPr>
              <a:t>viên</a:t>
            </a:r>
            <a:r>
              <a:rPr lang="en-US" sz="2400" b="0" dirty="0">
                <a:latin typeface="Lato"/>
                <a:ea typeface="Lato"/>
                <a:cs typeface="Times New Roman"/>
              </a:rPr>
              <a:t> </a:t>
            </a:r>
            <a:r>
              <a:rPr lang="en-US" sz="2400" b="0" dirty="0" err="1">
                <a:latin typeface="Lato"/>
                <a:ea typeface="Lato"/>
                <a:cs typeface="Times New Roman"/>
              </a:rPr>
              <a:t>thực</a:t>
            </a:r>
            <a:r>
              <a:rPr lang="en-US" sz="2400" b="0" dirty="0">
                <a:latin typeface="Lato"/>
                <a:ea typeface="Lato"/>
                <a:cs typeface="Times New Roman"/>
              </a:rPr>
              <a:t> </a:t>
            </a:r>
            <a:r>
              <a:rPr lang="en-US" sz="2400" b="0" dirty="0" err="1">
                <a:latin typeface="Lato"/>
                <a:ea typeface="Lato"/>
                <a:cs typeface="Times New Roman"/>
              </a:rPr>
              <a:t>hiện</a:t>
            </a:r>
            <a:r>
              <a:rPr lang="en-US" sz="2400" b="0" dirty="0">
                <a:latin typeface="Lato"/>
                <a:ea typeface="Lato"/>
                <a:cs typeface="Times New Roman"/>
              </a:rPr>
              <a:t>: Nguyễn Nam - 20220037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EF90F84-12F0-3FB5-3BA3-83F2F9A5F947}"/>
              </a:ext>
            </a:extLst>
          </p:cNvPr>
          <p:cNvSpPr txBox="1">
            <a:spLocks/>
          </p:cNvSpPr>
          <p:nvPr/>
        </p:nvSpPr>
        <p:spPr>
          <a:xfrm>
            <a:off x="386634" y="4194617"/>
            <a:ext cx="4872721" cy="3980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400" b="0" dirty="0">
                <a:cs typeface="Times New Roman" panose="02020603050405020304" pitchFamily="18" charset="0"/>
              </a:rPr>
              <a:t>GVHD: </a:t>
            </a:r>
            <a:r>
              <a:rPr lang="en-US" sz="2400" b="0" dirty="0" err="1">
                <a:cs typeface="Times New Roman" panose="02020603050405020304" pitchFamily="18" charset="0"/>
              </a:rPr>
              <a:t>Thầy</a:t>
            </a:r>
            <a:r>
              <a:rPr lang="en-US" sz="2400" b="0" dirty="0">
                <a:cs typeface="Times New Roman" panose="02020603050405020304" pitchFamily="18" charset="0"/>
              </a:rPr>
              <a:t> Nguyễn Duy </a:t>
            </a:r>
            <a:r>
              <a:rPr lang="en-US" sz="2400" b="0" dirty="0" err="1">
                <a:cs typeface="Times New Roman" panose="02020603050405020304" pitchFamily="18" charset="0"/>
              </a:rPr>
              <a:t>Tùng</a:t>
            </a:r>
            <a:endParaRPr lang="en-US" sz="2400" b="0" dirty="0">
              <a:cs typeface="Times New Roman" panose="02020603050405020304" pitchFamily="18" charset="0"/>
            </a:endParaRP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5C4AE883-FF3F-98AC-FE48-7A62983FD791}"/>
              </a:ext>
            </a:extLst>
          </p:cNvPr>
          <p:cNvSpPr txBox="1">
            <a:spLocks/>
          </p:cNvSpPr>
          <p:nvPr/>
        </p:nvSpPr>
        <p:spPr>
          <a:xfrm>
            <a:off x="386634" y="1614581"/>
            <a:ext cx="8636068" cy="3980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400" b="0" dirty="0" err="1"/>
              <a:t>Báo</a:t>
            </a:r>
            <a:r>
              <a:rPr lang="en-US" sz="2400" b="0" dirty="0"/>
              <a:t> </a:t>
            </a:r>
            <a:r>
              <a:rPr lang="en-US" sz="2400" b="0" dirty="0" err="1"/>
              <a:t>cáo</a:t>
            </a:r>
            <a:r>
              <a:rPr lang="en-US" sz="2400" b="0" dirty="0"/>
              <a:t> Project I</a:t>
            </a: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err="1"/>
              <a:t>Mục</a:t>
            </a:r>
            <a:r>
              <a:rPr lang="en-US" b="0"/>
              <a:t> </a:t>
            </a:r>
            <a:r>
              <a:rPr lang="en-US" b="0" err="1"/>
              <a:t>lục</a:t>
            </a:r>
            <a:endParaRPr lang="en-US" b="0"/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2D98B9CE-C2CE-0278-86BE-D8E982514DE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16511847"/>
              </p:ext>
            </p:extLst>
          </p:nvPr>
        </p:nvGraphicFramePr>
        <p:xfrm>
          <a:off x="338736" y="1058844"/>
          <a:ext cx="11514528" cy="4909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AA704-EF4D-0AB3-6A72-1A712C05D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F026-F362-77D1-F314-C2F5C8AF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1789B-2E6C-F127-CADE-6B167FF2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10028-D44A-0B55-8023-BCB664E6DF50}"/>
              </a:ext>
            </a:extLst>
          </p:cNvPr>
          <p:cNvSpPr txBox="1"/>
          <p:nvPr/>
        </p:nvSpPr>
        <p:spPr>
          <a:xfrm>
            <a:off x="338736" y="1160882"/>
            <a:ext cx="5012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</a:t>
            </a:r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diện</a:t>
            </a:r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</a:t>
            </a:r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xúc</a:t>
            </a:r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khuôn</a:t>
            </a:r>
            <a:r>
              <a:rPr lang="en-US" sz="2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mặt</a:t>
            </a:r>
            <a:endParaRPr lang="en-US" sz="2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E9774E-6590-6EBC-A763-CE4100F38A28}"/>
              </a:ext>
            </a:extLst>
          </p:cNvPr>
          <p:cNvSpPr txBox="1"/>
          <p:nvPr/>
        </p:nvSpPr>
        <p:spPr>
          <a:xfrm>
            <a:off x="881825" y="1958704"/>
            <a:ext cx="53338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Xác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định cảm xúc con người qua biểu cảm khuôn mặt (vui, buồn, giận, sợ hãi, ngạc nhiên, khinh miệt, bình thường).</a:t>
            </a:r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Mô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Sử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dụng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kiến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ResNet-50.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Đạt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thành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tựu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lớn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cuộc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thi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ImageNet 2015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nhờ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giải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quyết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vấn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đề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biến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mất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đạo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hàm</a:t>
            </a: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vi-VN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sz="2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Picture 3" descr="Scientists identify 27 different human emotions - Earth.com">
            <a:extLst>
              <a:ext uri="{FF2B5EF4-FFF2-40B4-BE49-F238E27FC236}">
                <a16:creationId xmlns:a16="http://schemas.microsoft.com/office/drawing/2014/main" id="{EA3F34A7-C174-F35F-50A8-1157BE72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825" y="1218314"/>
            <a:ext cx="4421372" cy="442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899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&amp;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0" name="Picture 2" descr="FER2013 Dataset | Papers With Code">
            <a:extLst>
              <a:ext uri="{FF2B5EF4-FFF2-40B4-BE49-F238E27FC236}">
                <a16:creationId xmlns:a16="http://schemas.microsoft.com/office/drawing/2014/main" id="{C3616507-62ED-3843-955E-C386666BD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158" y="3947266"/>
            <a:ext cx="2939264" cy="221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52" name="TextBox 9">
            <a:extLst>
              <a:ext uri="{FF2B5EF4-FFF2-40B4-BE49-F238E27FC236}">
                <a16:creationId xmlns:a16="http://schemas.microsoft.com/office/drawing/2014/main" id="{001AB681-F564-669E-1A12-B2DF619D0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9495212"/>
              </p:ext>
            </p:extLst>
          </p:nvPr>
        </p:nvGraphicFramePr>
        <p:xfrm>
          <a:off x="385183" y="993248"/>
          <a:ext cx="7929477" cy="3031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B14DC7C4-EDD9-1560-8E0A-7892BFDF9A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32" y="3947266"/>
            <a:ext cx="3174928" cy="237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EF2FF-8B01-28C3-2D46-091920C8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EC444-B193-C7B0-84EC-D835FE57E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&amp;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57DDE-4A34-D542-82BA-0A8073D82E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896691"/>
            <a:ext cx="11515725" cy="4938713"/>
          </a:xfrm>
        </p:spPr>
        <p:txBody>
          <a:bodyPr/>
          <a:lstStyle/>
          <a:p>
            <a:pPr marL="0" indent="0">
              <a:buNone/>
            </a:pPr>
            <a:r>
              <a:rPr lang="en-US" sz="2200" b="1" dirty="0"/>
              <a:t>Hai </a:t>
            </a:r>
            <a:r>
              <a:rPr lang="en-US" sz="2200" b="1" dirty="0" err="1"/>
              <a:t>xướng</a:t>
            </a:r>
            <a:r>
              <a:rPr lang="en-US" sz="2200" b="1" dirty="0"/>
              <a:t> </a:t>
            </a:r>
            <a:r>
              <a:rPr lang="en-US" sz="2200" b="1" dirty="0" err="1"/>
              <a:t>xử</a:t>
            </a:r>
            <a:r>
              <a:rPr lang="en-US" sz="2200" b="1" dirty="0"/>
              <a:t> </a:t>
            </a:r>
            <a:r>
              <a:rPr lang="en-US" sz="2200" b="1" dirty="0" err="1"/>
              <a:t>lý</a:t>
            </a:r>
            <a:r>
              <a:rPr lang="en-US" sz="2200" b="1" dirty="0"/>
              <a:t> </a:t>
            </a:r>
            <a:r>
              <a:rPr lang="en-US" sz="2200" b="1" dirty="0" err="1"/>
              <a:t>chính</a:t>
            </a:r>
            <a:r>
              <a:rPr lang="en-US" sz="2200" b="1" dirty="0"/>
              <a:t>:</a:t>
            </a:r>
          </a:p>
          <a:p>
            <a:r>
              <a:rPr lang="en-US" sz="2200" dirty="0" err="1"/>
              <a:t>Cân</a:t>
            </a:r>
            <a:r>
              <a:rPr lang="en-US" sz="2200" dirty="0"/>
              <a:t> </a:t>
            </a:r>
            <a:r>
              <a:rPr lang="en-US" sz="2200" dirty="0" err="1"/>
              <a:t>bằng</a:t>
            </a:r>
            <a:r>
              <a:rPr lang="en-US" sz="2200" dirty="0"/>
              <a:t> </a:t>
            </a:r>
            <a:r>
              <a:rPr lang="en-US" sz="2200" dirty="0" err="1"/>
              <a:t>dữ</a:t>
            </a:r>
            <a:r>
              <a:rPr lang="en-US" sz="2200" dirty="0"/>
              <a:t> </a:t>
            </a:r>
            <a:r>
              <a:rPr lang="en-US" sz="2200" dirty="0" err="1"/>
              <a:t>liệu</a:t>
            </a:r>
            <a:r>
              <a:rPr lang="en-US" sz="2200" dirty="0"/>
              <a:t>: </a:t>
            </a:r>
          </a:p>
          <a:p>
            <a:pPr lvl="1"/>
            <a:r>
              <a:rPr lang="vi-VN" sz="2200" dirty="0"/>
              <a:t>Tăng cường dữ liệu: Tăng mẫu cho Disgust lên 6 lần và Surprise thêm 20% qua các kỹ thuật như lật, xoay.</a:t>
            </a:r>
            <a:endParaRPr lang="en-US" sz="2200" dirty="0"/>
          </a:p>
          <a:p>
            <a:pPr lvl="1"/>
            <a:r>
              <a:rPr lang="en-US" sz="2200" dirty="0" err="1"/>
              <a:t>Giảm</a:t>
            </a:r>
            <a:r>
              <a:rPr lang="en-US" sz="2200" dirty="0"/>
              <a:t> </a:t>
            </a:r>
            <a:r>
              <a:rPr lang="en-US" sz="2200" dirty="0" err="1"/>
              <a:t>dữ</a:t>
            </a:r>
            <a:r>
              <a:rPr lang="en-US" sz="2200" dirty="0"/>
              <a:t> </a:t>
            </a:r>
            <a:r>
              <a:rPr lang="en-US" sz="2200" dirty="0" err="1"/>
              <a:t>liệu</a:t>
            </a:r>
            <a:r>
              <a:rPr lang="en-US" sz="2200" dirty="0"/>
              <a:t>: </a:t>
            </a:r>
            <a:r>
              <a:rPr lang="en-US" sz="2200" dirty="0" err="1"/>
              <a:t>Giảm</a:t>
            </a:r>
            <a:r>
              <a:rPr lang="en-US" sz="2200" dirty="0"/>
              <a:t> 20% </a:t>
            </a:r>
            <a:r>
              <a:rPr lang="en-US" sz="2200" dirty="0" err="1"/>
              <a:t>số</a:t>
            </a:r>
            <a:r>
              <a:rPr lang="en-US" sz="2200" dirty="0"/>
              <a:t> </a:t>
            </a:r>
            <a:r>
              <a:rPr lang="en-US" sz="2200" dirty="0" err="1"/>
              <a:t>mẫu</a:t>
            </a:r>
            <a:r>
              <a:rPr lang="en-US" sz="2200" dirty="0"/>
              <a:t> </a:t>
            </a:r>
            <a:r>
              <a:rPr lang="en-US" sz="2200" dirty="0" err="1"/>
              <a:t>của</a:t>
            </a:r>
            <a:r>
              <a:rPr lang="en-US" sz="2200" dirty="0"/>
              <a:t> Happy </a:t>
            </a:r>
            <a:r>
              <a:rPr lang="en-US" sz="2200" dirty="0" err="1"/>
              <a:t>bằng</a:t>
            </a:r>
            <a:r>
              <a:rPr lang="en-US" sz="2200" dirty="0"/>
              <a:t> </a:t>
            </a:r>
            <a:r>
              <a:rPr lang="en-US" sz="2200" dirty="0" err="1"/>
              <a:t>cách</a:t>
            </a:r>
            <a:r>
              <a:rPr lang="en-US" sz="2200" dirty="0"/>
              <a:t> </a:t>
            </a:r>
            <a:r>
              <a:rPr lang="en-US" sz="2200" dirty="0" err="1"/>
              <a:t>ngẫu</a:t>
            </a:r>
            <a:r>
              <a:rPr lang="en-US" sz="2200" dirty="0"/>
              <a:t> </a:t>
            </a:r>
            <a:r>
              <a:rPr lang="en-US" sz="2200" dirty="0" err="1"/>
              <a:t>nhiên</a:t>
            </a:r>
            <a:r>
              <a:rPr lang="en-US" sz="2200" dirty="0"/>
              <a:t> </a:t>
            </a:r>
            <a:r>
              <a:rPr lang="en-US" sz="2200" dirty="0" err="1"/>
              <a:t>loại</a:t>
            </a:r>
            <a:r>
              <a:rPr lang="en-US" sz="2200" dirty="0"/>
              <a:t> </a:t>
            </a:r>
            <a:r>
              <a:rPr lang="en-US" sz="2200" dirty="0" err="1"/>
              <a:t>bỏ</a:t>
            </a:r>
            <a:r>
              <a:rPr lang="en-US" sz="2200" dirty="0"/>
              <a:t>.</a:t>
            </a:r>
          </a:p>
          <a:p>
            <a:r>
              <a:rPr lang="en-US" sz="2200" dirty="0" err="1"/>
              <a:t>Thêm</a:t>
            </a:r>
            <a:r>
              <a:rPr lang="en-US" sz="2200" dirty="0"/>
              <a:t> </a:t>
            </a:r>
            <a:r>
              <a:rPr lang="en-US" sz="2200" dirty="0" err="1"/>
              <a:t>trọng</a:t>
            </a:r>
            <a:r>
              <a:rPr lang="en-US" sz="2200" dirty="0"/>
              <a:t> </a:t>
            </a:r>
            <a:r>
              <a:rPr lang="en-US" sz="2200" dirty="0" err="1"/>
              <a:t>số</a:t>
            </a:r>
            <a:r>
              <a:rPr lang="en-US" sz="2200" dirty="0"/>
              <a:t> </a:t>
            </a:r>
            <a:r>
              <a:rPr lang="en-US" sz="2200" dirty="0" err="1"/>
              <a:t>cho</a:t>
            </a:r>
            <a:r>
              <a:rPr lang="en-US" sz="2200" dirty="0"/>
              <a:t> </a:t>
            </a:r>
            <a:r>
              <a:rPr lang="en-US" sz="2200" dirty="0" err="1"/>
              <a:t>các</a:t>
            </a:r>
            <a:r>
              <a:rPr lang="en-US" sz="2200" dirty="0"/>
              <a:t> </a:t>
            </a:r>
            <a:r>
              <a:rPr lang="en-US" sz="2200" dirty="0" err="1"/>
              <a:t>lớp</a:t>
            </a:r>
            <a:r>
              <a:rPr lang="en-US" sz="2200" dirty="0"/>
              <a:t>: </a:t>
            </a:r>
            <a:r>
              <a:rPr lang="vi-VN" sz="2200" dirty="0"/>
              <a:t>Gán trọng số cao hơn cho các lớp có số mẫu nhỏ hơn trong quá trình huấn luyện để giảm thiểu ảnh hưởng của sự mất cân bằng.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54D42-35DA-543D-7BAD-CF107D4D6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973179-D3AA-36A5-98D6-304DC5DE2A15}"/>
              </a:ext>
            </a:extLst>
          </p:cNvPr>
          <p:cNvCxnSpPr>
            <a:cxnSpLocks/>
          </p:cNvCxnSpPr>
          <p:nvPr/>
        </p:nvCxnSpPr>
        <p:spPr>
          <a:xfrm>
            <a:off x="5339817" y="5417727"/>
            <a:ext cx="1311105" cy="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Picture 4" descr="A graph of blue bars with text&#10;&#10;Description automatically generated">
            <a:extLst>
              <a:ext uri="{FF2B5EF4-FFF2-40B4-BE49-F238E27FC236}">
                <a16:creationId xmlns:a16="http://schemas.microsoft.com/office/drawing/2014/main" id="{C09C0871-D450-B2CC-E752-7660DDEAC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63" y="3521149"/>
            <a:ext cx="4434812" cy="28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91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5E793-8E9D-3A5A-699E-D5D00F030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E7C1-6C98-E1E9-206B-1119BD2DA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5CAA6-3997-CE5E-2C80-3610975A4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0F044E2-2609-76A5-449A-0E2FAFD73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736" y="2033587"/>
            <a:ext cx="3552825" cy="279082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D7CEA8D-91DB-044E-EA3D-85AF2BFD0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8977" y="1795461"/>
            <a:ext cx="51911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06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E7C29-B692-1FC9-FA08-508D1ED95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74EB7-ECDA-26CB-B85D-2A769EBC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847E0-07BE-A268-1109-D8DCBEABC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4" name="Picture 3" descr="A diagram of a block diagram&#10;&#10;Description automatically generated">
            <a:extLst>
              <a:ext uri="{FF2B5EF4-FFF2-40B4-BE49-F238E27FC236}">
                <a16:creationId xmlns:a16="http://schemas.microsoft.com/office/drawing/2014/main" id="{312431B3-6DE3-26DC-D17F-DCD968929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0" y="2248630"/>
            <a:ext cx="5305006" cy="3232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F77B96-8519-0FF1-2DBC-3440FF576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913" y="2248631"/>
            <a:ext cx="6095999" cy="323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41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C5054-B30E-1A92-1224-401E1DA4D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C3A5-F982-411F-B0A1-5133F710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6CAA6-CBD8-396F-DE4C-EACA34BC6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" name="Picture 9" descr="A diagram of a confused matrix&#10;&#10;Description automatically generated">
            <a:extLst>
              <a:ext uri="{FF2B5EF4-FFF2-40B4-BE49-F238E27FC236}">
                <a16:creationId xmlns:a16="http://schemas.microsoft.com/office/drawing/2014/main" id="{8D3E1020-F598-8B1C-DE18-26A3256B6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076" y="1384005"/>
            <a:ext cx="5453320" cy="4089990"/>
          </a:xfrm>
          <a:prstGeom prst="rect">
            <a:avLst/>
          </a:prstGeom>
        </p:spPr>
      </p:pic>
      <p:pic>
        <p:nvPicPr>
          <p:cNvPr id="12" name="Picture 11" descr="A graph of a graph showing the results of a performance&#10;&#10;Description automatically generated">
            <a:extLst>
              <a:ext uri="{FF2B5EF4-FFF2-40B4-BE49-F238E27FC236}">
                <a16:creationId xmlns:a16="http://schemas.microsoft.com/office/drawing/2014/main" id="{5C39CF36-C2BF-F113-D9E0-B6BD513C5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80" y="1384005"/>
            <a:ext cx="5453320" cy="408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73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885E8D135CD643938305DEC3E1B53E" ma:contentTypeVersion="16" ma:contentTypeDescription="Create a new document." ma:contentTypeScope="" ma:versionID="cfc756df291b3484e7b3ae30d05eacd6">
  <xsd:schema xmlns:xsd="http://www.w3.org/2001/XMLSchema" xmlns:xs="http://www.w3.org/2001/XMLSchema" xmlns:p="http://schemas.microsoft.com/office/2006/metadata/properties" xmlns:ns3="c80d803b-ee30-4cf1-8997-d5dbef288d47" xmlns:ns4="1c1e4822-5b82-4cb4-a39e-28e929ec74cb" targetNamespace="http://schemas.microsoft.com/office/2006/metadata/properties" ma:root="true" ma:fieldsID="244dba4b9ccbd2ef76d16bcf7f3990cd" ns3:_="" ns4:_="">
    <xsd:import namespace="c80d803b-ee30-4cf1-8997-d5dbef288d47"/>
    <xsd:import namespace="1c1e4822-5b82-4cb4-a39e-28e929ec74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LengthInSeconds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0d803b-ee30-4cf1-8997-d5dbef288d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1e4822-5b82-4cb4-a39e-28e929ec74cb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0d803b-ee30-4cf1-8997-d5dbef288d4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E53DD8-054C-4738-8256-B08805EC62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0d803b-ee30-4cf1-8997-d5dbef288d47"/>
    <ds:schemaRef ds:uri="1c1e4822-5b82-4cb4-a39e-28e929ec74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B23BBE7-D740-42AF-9C0C-60D5A1636901}">
  <ds:schemaRefs>
    <ds:schemaRef ds:uri="http://schemas.openxmlformats.org/package/2006/metadata/core-properties"/>
    <ds:schemaRef ds:uri="c80d803b-ee30-4cf1-8997-d5dbef288d47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microsoft.com/office/2006/metadata/properties"/>
    <ds:schemaRef ds:uri="1c1e4822-5b82-4cb4-a39e-28e929ec74c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BB9ADD7-8968-4931-A2BD-1AC41F5E423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594</Words>
  <Application>Microsoft Office PowerPoint</Application>
  <PresentationFormat>Widescreen</PresentationFormat>
  <Paragraphs>62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Lato</vt:lpstr>
      <vt:lpstr>Lato Heavy</vt:lpstr>
      <vt:lpstr>Times New Roman</vt:lpstr>
      <vt:lpstr>Office Theme</vt:lpstr>
      <vt:lpstr>PowerPoint Presentation</vt:lpstr>
      <vt:lpstr>PowerPoint Presentation</vt:lpstr>
      <vt:lpstr>Mục lục</vt:lpstr>
      <vt:lpstr>1. Giới thiệu</vt:lpstr>
      <vt:lpstr>2. Dữ liệu &amp; xử lý dữ liệu</vt:lpstr>
      <vt:lpstr>2. Dữ liệu &amp; xử lý dữ liệu</vt:lpstr>
      <vt:lpstr>3. Mô hình và triển khai</vt:lpstr>
      <vt:lpstr>3. Mô hình và triển khai</vt:lpstr>
      <vt:lpstr>3. Mô hình và triển khai</vt:lpstr>
      <vt:lpstr>3. Mô hình và triển khai</vt:lpstr>
      <vt:lpstr>4. Kết luận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Nam 20220037</cp:lastModifiedBy>
  <cp:revision>4</cp:revision>
  <dcterms:created xsi:type="dcterms:W3CDTF">2021-05-28T04:32:29Z</dcterms:created>
  <dcterms:modified xsi:type="dcterms:W3CDTF">2025-01-10T19:16:33Z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0x01010091885E8D135CD643938305DEC3E1B53E</vt:lpwstr>
  </property>
</Properties>
</file>